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9" r:id="rId1"/>
  </p:sldMasterIdLst>
  <p:notesMasterIdLst>
    <p:notesMasterId r:id="rId57"/>
  </p:notesMasterIdLst>
  <p:sldIdLst>
    <p:sldId id="256" r:id="rId2"/>
    <p:sldId id="306" r:id="rId3"/>
    <p:sldId id="305"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307" r:id="rId18"/>
    <p:sldId id="308" r:id="rId19"/>
    <p:sldId id="313" r:id="rId20"/>
    <p:sldId id="314" r:id="rId21"/>
    <p:sldId id="315" r:id="rId22"/>
    <p:sldId id="316" r:id="rId23"/>
    <p:sldId id="317" r:id="rId24"/>
    <p:sldId id="309" r:id="rId25"/>
    <p:sldId id="311" r:id="rId26"/>
    <p:sldId id="310" r:id="rId27"/>
    <p:sldId id="312" r:id="rId28"/>
    <p:sldId id="318" r:id="rId29"/>
    <p:sldId id="319" r:id="rId30"/>
    <p:sldId id="320" r:id="rId31"/>
    <p:sldId id="270" r:id="rId32"/>
    <p:sldId id="271" r:id="rId33"/>
    <p:sldId id="272" r:id="rId34"/>
    <p:sldId id="273" r:id="rId35"/>
    <p:sldId id="274" r:id="rId36"/>
    <p:sldId id="275" r:id="rId37"/>
    <p:sldId id="276" r:id="rId38"/>
    <p:sldId id="277" r:id="rId39"/>
    <p:sldId id="278" r:id="rId40"/>
    <p:sldId id="279" r:id="rId41"/>
    <p:sldId id="280" r:id="rId42"/>
    <p:sldId id="281" r:id="rId43"/>
    <p:sldId id="282" r:id="rId44"/>
    <p:sldId id="284" r:id="rId45"/>
    <p:sldId id="285" r:id="rId46"/>
    <p:sldId id="286" r:id="rId47"/>
    <p:sldId id="287" r:id="rId48"/>
    <p:sldId id="288" r:id="rId49"/>
    <p:sldId id="289" r:id="rId50"/>
    <p:sldId id="290" r:id="rId51"/>
    <p:sldId id="291" r:id="rId52"/>
    <p:sldId id="292" r:id="rId53"/>
    <p:sldId id="321" r:id="rId54"/>
    <p:sldId id="323" r:id="rId55"/>
    <p:sldId id="324" r:id="rId56"/>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7" d="100"/>
          <a:sy n="37" d="100"/>
        </p:scale>
        <p:origin x="950"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16374529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55" name="Shape 2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122825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Shape 30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09" name="Shape 3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461771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Shape 31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15" name="Shape 3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5365551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Shape 32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21" name="Shape 3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8926607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Shape 32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27" name="Shape 3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1799975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Shape 33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33" name="Shape 3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5265810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Shape 33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39" name="Shape 3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2309808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Shape 34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45" name="Shape 3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1034431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Shape 35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51" name="Shape 3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8700295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Shape 35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57" name="Shape 3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416453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Shape 36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63" name="Shape 3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99856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61" name="Shape 2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5792883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Shape 36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69" name="Shape 3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7095782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Shape 37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75" name="Shape 3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1596501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Shape 38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81" name="Shape 3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3686355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Shape 38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87" name="Shape 3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2057579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Shape 39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93" name="Shape 3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0555261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Shape 39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99" name="Shape 3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0489855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Shape 40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405" name="Shape 4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709224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Shape 41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411" name="Shape 4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4898185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1"/>
        <p:cNvGrpSpPr/>
        <p:nvPr/>
      </p:nvGrpSpPr>
      <p:grpSpPr>
        <a:xfrm>
          <a:off x="0" y="0"/>
          <a:ext cx="0" cy="0"/>
          <a:chOff x="0" y="0"/>
          <a:chExt cx="0" cy="0"/>
        </a:xfrm>
      </p:grpSpPr>
      <p:sp>
        <p:nvSpPr>
          <p:cNvPr id="422" name="Shape 42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423" name="Shape 4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9437115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7"/>
        <p:cNvGrpSpPr/>
        <p:nvPr/>
      </p:nvGrpSpPr>
      <p:grpSpPr>
        <a:xfrm>
          <a:off x="0" y="0"/>
          <a:ext cx="0" cy="0"/>
          <a:chOff x="0" y="0"/>
          <a:chExt cx="0" cy="0"/>
        </a:xfrm>
      </p:grpSpPr>
      <p:sp>
        <p:nvSpPr>
          <p:cNvPr id="428" name="Shape 42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429" name="Shape 4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603291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67" name="Shape 2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0651642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Shape 43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435" name="Shape 4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4775377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Shape 44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441" name="Shape 4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4566302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5"/>
        <p:cNvGrpSpPr/>
        <p:nvPr/>
      </p:nvGrpSpPr>
      <p:grpSpPr>
        <a:xfrm>
          <a:off x="0" y="0"/>
          <a:ext cx="0" cy="0"/>
          <a:chOff x="0" y="0"/>
          <a:chExt cx="0" cy="0"/>
        </a:xfrm>
      </p:grpSpPr>
      <p:sp>
        <p:nvSpPr>
          <p:cNvPr id="446" name="Shape 44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447" name="Shape 4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7511091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1"/>
        <p:cNvGrpSpPr/>
        <p:nvPr/>
      </p:nvGrpSpPr>
      <p:grpSpPr>
        <a:xfrm>
          <a:off x="0" y="0"/>
          <a:ext cx="0" cy="0"/>
          <a:chOff x="0" y="0"/>
          <a:chExt cx="0" cy="0"/>
        </a:xfrm>
      </p:grpSpPr>
      <p:sp>
        <p:nvSpPr>
          <p:cNvPr id="452" name="Shape 45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453" name="Shape 4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9592153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Shape 45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459" name="Shape 4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497550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Shape 46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465" name="Shape 4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50938500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Shape 47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471" name="Shape 4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0221833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Shape 40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405" name="Shape 4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943414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73" name="Shape 2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380200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79" name="Shape 2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710016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Shape 28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85" name="Shape 2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945176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Shape 29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91" name="Shape 2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684568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97" name="Shape 2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0525217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03" name="Shape 3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198189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52"/>
        <p:cNvGrpSpPr/>
        <p:nvPr/>
      </p:nvGrpSpPr>
      <p:grpSpPr>
        <a:xfrm>
          <a:off x="0" y="0"/>
          <a:ext cx="0" cy="0"/>
          <a:chOff x="0" y="0"/>
          <a:chExt cx="0" cy="0"/>
        </a:xfrm>
      </p:grpSpPr>
      <p:grpSp>
        <p:nvGrpSpPr>
          <p:cNvPr id="53" name="Shape 53"/>
          <p:cNvGrpSpPr/>
          <p:nvPr/>
        </p:nvGrpSpPr>
        <p:grpSpPr>
          <a:xfrm>
            <a:off x="-644958" y="0"/>
            <a:ext cx="10458653" cy="7117070"/>
            <a:chOff x="-644958" y="0"/>
            <a:chExt cx="10458653" cy="7117070"/>
          </a:xfrm>
        </p:grpSpPr>
        <p:grpSp>
          <p:nvGrpSpPr>
            <p:cNvPr id="54" name="Shape 54"/>
            <p:cNvGrpSpPr/>
            <p:nvPr/>
          </p:nvGrpSpPr>
          <p:grpSpPr>
            <a:xfrm>
              <a:off x="0" y="0"/>
              <a:ext cx="9144000" cy="6858000"/>
              <a:chOff x="0" y="0"/>
              <a:chExt cx="9144000" cy="6858000"/>
            </a:xfrm>
          </p:grpSpPr>
          <p:grpSp>
            <p:nvGrpSpPr>
              <p:cNvPr id="55" name="Shape 55"/>
              <p:cNvGrpSpPr/>
              <p:nvPr/>
            </p:nvGrpSpPr>
            <p:grpSpPr>
              <a:xfrm>
                <a:off x="0" y="0"/>
                <a:ext cx="2514599" cy="6858000"/>
                <a:chOff x="0" y="0"/>
                <a:chExt cx="2514599" cy="6858000"/>
              </a:xfrm>
            </p:grpSpPr>
            <p:sp>
              <p:nvSpPr>
                <p:cNvPr id="56" name="Shape 56"/>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57" name="Shape 57"/>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58" name="Shape 58"/>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grpSp>
          <p:grpSp>
            <p:nvGrpSpPr>
              <p:cNvPr id="59" name="Shape 59"/>
              <p:cNvGrpSpPr/>
              <p:nvPr/>
            </p:nvGrpSpPr>
            <p:grpSpPr>
              <a:xfrm>
                <a:off x="422910" y="0"/>
                <a:ext cx="2514599" cy="6858000"/>
                <a:chOff x="0" y="0"/>
                <a:chExt cx="2514599" cy="6858000"/>
              </a:xfrm>
            </p:grpSpPr>
            <p:sp>
              <p:nvSpPr>
                <p:cNvPr id="60" name="Shape 60"/>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61" name="Shape 61"/>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62" name="Shape 62"/>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grpSp>
          <p:grpSp>
            <p:nvGrpSpPr>
              <p:cNvPr id="63" name="Shape 63"/>
              <p:cNvGrpSpPr/>
              <p:nvPr/>
            </p:nvGrpSpPr>
            <p:grpSpPr>
              <a:xfrm rot="10800000">
                <a:off x="6629400" y="0"/>
                <a:ext cx="2514599" cy="6858000"/>
                <a:chOff x="0" y="0"/>
                <a:chExt cx="2514599" cy="6858000"/>
              </a:xfrm>
            </p:grpSpPr>
            <p:sp>
              <p:nvSpPr>
                <p:cNvPr id="64" name="Shape 64"/>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65" name="Shape 65"/>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66" name="Shape 66"/>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grpSp>
          <p:sp>
            <p:nvSpPr>
              <p:cNvPr id="67" name="Shape 67"/>
              <p:cNvSpPr/>
              <p:nvPr/>
            </p:nvSpPr>
            <p:spPr>
              <a:xfrm>
                <a:off x="3810000" y="0"/>
                <a:ext cx="28194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68" name="Shape 68"/>
              <p:cNvSpPr/>
              <p:nvPr/>
            </p:nvSpPr>
            <p:spPr>
              <a:xfrm>
                <a:off x="289560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69" name="Shape 69"/>
              <p:cNvSpPr/>
              <p:nvPr/>
            </p:nvSpPr>
            <p:spPr>
              <a:xfrm>
                <a:off x="31242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grpSp>
        <p:sp>
          <p:nvSpPr>
            <p:cNvPr id="70" name="Shape 70"/>
            <p:cNvSpPr/>
            <p:nvPr/>
          </p:nvSpPr>
          <p:spPr>
            <a:xfrm>
              <a:off x="-11875" y="5035137"/>
              <a:ext cx="9143999" cy="1175654"/>
            </a:xfrm>
            <a:custGeom>
              <a:avLst/>
              <a:gdLst/>
              <a:ahLst/>
              <a:cxnLst/>
              <a:rect l="0" t="0" r="0" b="0"/>
              <a:pathLst>
                <a:path w="9144000" h="1175655" extrusionOk="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9525" cap="flat">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Questrial"/>
                <a:ea typeface="Questrial"/>
                <a:cs typeface="Questrial"/>
                <a:sym typeface="Questrial"/>
              </a:endParaRPr>
            </a:p>
          </p:txBody>
        </p:sp>
        <p:sp>
          <p:nvSpPr>
            <p:cNvPr id="71" name="Shape 71"/>
            <p:cNvSpPr/>
            <p:nvPr/>
          </p:nvSpPr>
          <p:spPr>
            <a:xfrm>
              <a:off x="-11875" y="3467594"/>
              <a:ext cx="9143999" cy="890649"/>
            </a:xfrm>
            <a:custGeom>
              <a:avLst/>
              <a:gdLst/>
              <a:ahLst/>
              <a:cxnLst/>
              <a:rect l="0" t="0" r="0" b="0"/>
              <a:pathLst>
                <a:path w="9144000" h="890650" extrusionOk="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9525" cap="flat">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Questrial"/>
                <a:ea typeface="Questrial"/>
                <a:cs typeface="Questrial"/>
                <a:sym typeface="Questrial"/>
              </a:endParaRPr>
            </a:p>
          </p:txBody>
        </p:sp>
        <p:sp>
          <p:nvSpPr>
            <p:cNvPr id="72" name="Shape 72"/>
            <p:cNvSpPr/>
            <p:nvPr/>
          </p:nvSpPr>
          <p:spPr>
            <a:xfrm>
              <a:off x="-23750" y="5640778"/>
              <a:ext cx="3004456" cy="1211282"/>
            </a:xfrm>
            <a:custGeom>
              <a:avLst/>
              <a:gdLst/>
              <a:ahLst/>
              <a:cxnLst/>
              <a:rect l="0" t="0" r="0" b="0"/>
              <a:pathLst>
                <a:path w="3004457" h="1211283" extrusionOk="0">
                  <a:moveTo>
                    <a:pt x="0" y="0"/>
                  </a:moveTo>
                  <a:cubicBezTo>
                    <a:pt x="1103415" y="501732"/>
                    <a:pt x="2206831" y="1003465"/>
                    <a:pt x="3004457" y="1211283"/>
                  </a:cubicBezTo>
                </a:path>
              </a:pathLst>
            </a:custGeom>
            <a:noFill/>
            <a:ln w="9525" cap="flat">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Questrial"/>
                <a:ea typeface="Questrial"/>
                <a:cs typeface="Questrial"/>
                <a:sym typeface="Questrial"/>
              </a:endParaRPr>
            </a:p>
          </p:txBody>
        </p:sp>
        <p:sp>
          <p:nvSpPr>
            <p:cNvPr id="73" name="Shape 73"/>
            <p:cNvSpPr/>
            <p:nvPr/>
          </p:nvSpPr>
          <p:spPr>
            <a:xfrm>
              <a:off x="-11875" y="5284519"/>
              <a:ext cx="9143999" cy="1478477"/>
            </a:xfrm>
            <a:custGeom>
              <a:avLst/>
              <a:gdLst/>
              <a:ahLst/>
              <a:cxnLst/>
              <a:rect l="0" t="0" r="0" b="0"/>
              <a:pathLst>
                <a:path w="9144000" h="1478478" extrusionOk="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9525" cap="flat">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Questrial"/>
                <a:ea typeface="Questrial"/>
                <a:cs typeface="Questrial"/>
                <a:sym typeface="Questrial"/>
              </a:endParaRPr>
            </a:p>
          </p:txBody>
        </p:sp>
        <p:sp>
          <p:nvSpPr>
            <p:cNvPr id="74" name="Shape 74"/>
            <p:cNvSpPr/>
            <p:nvPr/>
          </p:nvSpPr>
          <p:spPr>
            <a:xfrm>
              <a:off x="2137558" y="5132119"/>
              <a:ext cx="6982690" cy="1719941"/>
            </a:xfrm>
            <a:custGeom>
              <a:avLst/>
              <a:gdLst/>
              <a:ahLst/>
              <a:cxnLst/>
              <a:rect l="0" t="0" r="0" b="0"/>
              <a:pathLst>
                <a:path w="6982691" h="1719942" extrusionOk="0">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9525" cap="flat">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Questrial"/>
                <a:ea typeface="Questrial"/>
                <a:cs typeface="Questrial"/>
                <a:sym typeface="Questrial"/>
              </a:endParaRPr>
            </a:p>
          </p:txBody>
        </p:sp>
        <p:sp>
          <p:nvSpPr>
            <p:cNvPr id="75" name="Shape 75"/>
            <p:cNvSpPr/>
            <p:nvPr/>
          </p:nvSpPr>
          <p:spPr>
            <a:xfrm rot="1800000">
              <a:off x="2996164" y="2859251"/>
              <a:ext cx="1601399" cy="1388235"/>
            </a:xfrm>
            <a:prstGeom prst="hexagon">
              <a:avLst>
                <a:gd name="adj" fmla="val 28544"/>
                <a:gd name="vf" fmla="val 115470"/>
              </a:avLst>
            </a:prstGeom>
            <a:solidFill>
              <a:schemeClr val="lt1">
                <a:alpha val="9803"/>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76" name="Shape 76"/>
            <p:cNvSpPr/>
            <p:nvPr/>
          </p:nvSpPr>
          <p:spPr>
            <a:xfrm rot="1800000">
              <a:off x="3720064" y="4126078"/>
              <a:ext cx="1601399" cy="1388235"/>
            </a:xfrm>
            <a:prstGeom prst="hexagon">
              <a:avLst>
                <a:gd name="adj" fmla="val 28544"/>
                <a:gd name="vf" fmla="val 115470"/>
              </a:avLst>
            </a:prstGeom>
            <a:solidFill>
              <a:schemeClr val="lt1">
                <a:alpha val="0"/>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77" name="Shape 77"/>
            <p:cNvSpPr/>
            <p:nvPr/>
          </p:nvSpPr>
          <p:spPr>
            <a:xfrm rot="1800000">
              <a:off x="3729590" y="1592427"/>
              <a:ext cx="1601399" cy="1388235"/>
            </a:xfrm>
            <a:prstGeom prst="hexagon">
              <a:avLst>
                <a:gd name="adj" fmla="val 28544"/>
                <a:gd name="vf" fmla="val 115470"/>
              </a:avLst>
            </a:prstGeom>
            <a:solidFill>
              <a:schemeClr val="lt1">
                <a:alpha val="6666"/>
              </a:schemeClr>
            </a:solidFill>
            <a:ln w="12700" cap="flat">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78" name="Shape 78"/>
            <p:cNvSpPr/>
            <p:nvPr/>
          </p:nvSpPr>
          <p:spPr>
            <a:xfrm rot="1800000">
              <a:off x="2977114" y="325603"/>
              <a:ext cx="1601399" cy="1388235"/>
            </a:xfrm>
            <a:prstGeom prst="hexagon">
              <a:avLst>
                <a:gd name="adj" fmla="val 28544"/>
                <a:gd name="vf" fmla="val 115470"/>
              </a:avLst>
            </a:prstGeom>
            <a:solidFill>
              <a:schemeClr val="lt1">
                <a:alpha val="3921"/>
              </a:schemeClr>
            </a:solidFill>
            <a:ln w="12700" cap="flat">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79" name="Shape 79"/>
            <p:cNvSpPr/>
            <p:nvPr/>
          </p:nvSpPr>
          <p:spPr>
            <a:xfrm rot="1800000">
              <a:off x="4463014" y="5383378"/>
              <a:ext cx="1601399" cy="1388235"/>
            </a:xfrm>
            <a:prstGeom prst="hexagon">
              <a:avLst>
                <a:gd name="adj" fmla="val 28544"/>
                <a:gd name="vf" fmla="val 115470"/>
              </a:avLst>
            </a:prstGeom>
            <a:solidFill>
              <a:schemeClr val="lt1">
                <a:alpha val="5882"/>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80" name="Shape 80"/>
            <p:cNvSpPr/>
            <p:nvPr/>
          </p:nvSpPr>
          <p:spPr>
            <a:xfrm rot="1799999">
              <a:off x="-382403" y="4201527"/>
              <a:ext cx="1261498" cy="1388235"/>
            </a:xfrm>
            <a:custGeom>
              <a:avLst/>
              <a:gdLst/>
              <a:ahLst/>
              <a:cxnLst/>
              <a:rect l="0" t="0" r="0" b="0"/>
              <a:pathLst>
                <a:path w="1261499" h="1388236" extrusionOk="0">
                  <a:moveTo>
                    <a:pt x="0" y="105098"/>
                  </a:moveTo>
                  <a:lnTo>
                    <a:pt x="56357" y="0"/>
                  </a:lnTo>
                  <a:lnTo>
                    <a:pt x="865241" y="0"/>
                  </a:lnTo>
                  <a:lnTo>
                    <a:pt x="1261499" y="694118"/>
                  </a:lnTo>
                  <a:lnTo>
                    <a:pt x="865241" y="1388236"/>
                  </a:lnTo>
                  <a:lnTo>
                    <a:pt x="744578" y="1387893"/>
                  </a:lnTo>
                  <a:lnTo>
                    <a:pt x="0" y="105098"/>
                  </a:lnTo>
                  <a:close/>
                </a:path>
              </a:pathLst>
            </a:custGeom>
            <a:solidFill>
              <a:schemeClr val="lt1">
                <a:alpha val="9803"/>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81" name="Shape 81"/>
            <p:cNvSpPr/>
            <p:nvPr/>
          </p:nvSpPr>
          <p:spPr>
            <a:xfrm rot="1800000">
              <a:off x="24364" y="5402428"/>
              <a:ext cx="1601399" cy="1388235"/>
            </a:xfrm>
            <a:prstGeom prst="hexagon">
              <a:avLst>
                <a:gd name="adj" fmla="val 28544"/>
                <a:gd name="vf" fmla="val 115470"/>
              </a:avLst>
            </a:prstGeom>
            <a:solidFill>
              <a:schemeClr val="lt1">
                <a:alpha val="0"/>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82" name="Shape 82"/>
            <p:cNvSpPr/>
            <p:nvPr/>
          </p:nvSpPr>
          <p:spPr>
            <a:xfrm rot="1800000">
              <a:off x="52940" y="2849728"/>
              <a:ext cx="1601399" cy="1388235"/>
            </a:xfrm>
            <a:prstGeom prst="hexagon">
              <a:avLst>
                <a:gd name="adj" fmla="val 28544"/>
                <a:gd name="vf" fmla="val 115470"/>
              </a:avLst>
            </a:prstGeom>
            <a:solidFill>
              <a:schemeClr val="lt1">
                <a:alpha val="6666"/>
              </a:schemeClr>
            </a:solidFill>
            <a:ln w="12700" cap="flat">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83" name="Shape 83"/>
            <p:cNvSpPr/>
            <p:nvPr/>
          </p:nvSpPr>
          <p:spPr>
            <a:xfrm rot="1800000">
              <a:off x="776839" y="4126076"/>
              <a:ext cx="1601399" cy="1388235"/>
            </a:xfrm>
            <a:prstGeom prst="hexagon">
              <a:avLst>
                <a:gd name="adj" fmla="val 28544"/>
                <a:gd name="vf" fmla="val 115470"/>
              </a:avLst>
            </a:prstGeom>
            <a:solidFill>
              <a:schemeClr val="lt1">
                <a:alpha val="0"/>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84" name="Shape 84"/>
            <p:cNvSpPr/>
            <p:nvPr/>
          </p:nvSpPr>
          <p:spPr>
            <a:xfrm rot="1800000">
              <a:off x="1510264" y="5411953"/>
              <a:ext cx="1601399" cy="1388235"/>
            </a:xfrm>
            <a:prstGeom prst="hexagon">
              <a:avLst>
                <a:gd name="adj" fmla="val 28544"/>
                <a:gd name="vf" fmla="val 115470"/>
              </a:avLst>
            </a:prstGeom>
            <a:solidFill>
              <a:schemeClr val="lt1">
                <a:alpha val="0"/>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85" name="Shape 85"/>
            <p:cNvSpPr/>
            <p:nvPr/>
          </p:nvSpPr>
          <p:spPr>
            <a:xfrm rot="1800000">
              <a:off x="1529315" y="2859251"/>
              <a:ext cx="1601399" cy="1388235"/>
            </a:xfrm>
            <a:prstGeom prst="hexagon">
              <a:avLst>
                <a:gd name="adj" fmla="val 28544"/>
                <a:gd name="vf" fmla="val 115470"/>
              </a:avLst>
            </a:prstGeom>
            <a:solidFill>
              <a:schemeClr val="lt1">
                <a:alpha val="6666"/>
              </a:schemeClr>
            </a:solidFill>
            <a:ln w="12700" cap="flat">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86" name="Shape 86"/>
            <p:cNvSpPr/>
            <p:nvPr/>
          </p:nvSpPr>
          <p:spPr>
            <a:xfrm rot="1800000">
              <a:off x="795889" y="1563852"/>
              <a:ext cx="1601399" cy="1388235"/>
            </a:xfrm>
            <a:prstGeom prst="hexagon">
              <a:avLst>
                <a:gd name="adj" fmla="val 28544"/>
                <a:gd name="vf" fmla="val 115470"/>
              </a:avLst>
            </a:prstGeom>
            <a:solidFill>
              <a:schemeClr val="lt1">
                <a:alpha val="0"/>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87" name="Shape 87"/>
            <p:cNvSpPr/>
            <p:nvPr/>
          </p:nvSpPr>
          <p:spPr>
            <a:xfrm rot="1800000">
              <a:off x="6806165" y="4145128"/>
              <a:ext cx="1601399" cy="1388235"/>
            </a:xfrm>
            <a:prstGeom prst="hexagon">
              <a:avLst>
                <a:gd name="adj" fmla="val 28544"/>
                <a:gd name="vf" fmla="val 115470"/>
              </a:avLst>
            </a:prstGeom>
            <a:solidFill>
              <a:schemeClr val="lt1">
                <a:alpha val="9803"/>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88" name="Shape 88"/>
            <p:cNvSpPr/>
            <p:nvPr/>
          </p:nvSpPr>
          <p:spPr>
            <a:xfrm rot="1800000">
              <a:off x="7549115" y="5421478"/>
              <a:ext cx="1601399" cy="1388235"/>
            </a:xfrm>
            <a:prstGeom prst="hexagon">
              <a:avLst>
                <a:gd name="adj" fmla="val 28544"/>
                <a:gd name="vf" fmla="val 115470"/>
              </a:avLst>
            </a:prstGeom>
            <a:solidFill>
              <a:schemeClr val="lt1">
                <a:alpha val="0"/>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89" name="Shape 89"/>
            <p:cNvSpPr/>
            <p:nvPr/>
          </p:nvSpPr>
          <p:spPr>
            <a:xfrm rot="1800000">
              <a:off x="7549116" y="2868778"/>
              <a:ext cx="1601399" cy="1388235"/>
            </a:xfrm>
            <a:prstGeom prst="hexagon">
              <a:avLst>
                <a:gd name="adj" fmla="val 28544"/>
                <a:gd name="vf" fmla="val 115470"/>
              </a:avLst>
            </a:prstGeom>
            <a:solidFill>
              <a:schemeClr val="lt1">
                <a:alpha val="6666"/>
              </a:schemeClr>
            </a:solidFill>
            <a:ln w="12700" cap="flat">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90" name="Shape 90"/>
            <p:cNvSpPr/>
            <p:nvPr/>
          </p:nvSpPr>
          <p:spPr>
            <a:xfrm rot="1799999">
              <a:off x="8306521" y="4055629"/>
              <a:ext cx="1243406" cy="1388235"/>
            </a:xfrm>
            <a:custGeom>
              <a:avLst/>
              <a:gdLst/>
              <a:ahLst/>
              <a:cxnLst/>
              <a:rect l="0" t="0" r="0" b="0"/>
              <a:pathLst>
                <a:path w="1243407" h="1388236" extrusionOk="0">
                  <a:moveTo>
                    <a:pt x="0" y="694118"/>
                  </a:moveTo>
                  <a:lnTo>
                    <a:pt x="396258" y="0"/>
                  </a:lnTo>
                  <a:lnTo>
                    <a:pt x="474029" y="4016"/>
                  </a:lnTo>
                  <a:lnTo>
                    <a:pt x="1243407" y="1325983"/>
                  </a:lnTo>
                  <a:lnTo>
                    <a:pt x="1205142" y="1388236"/>
                  </a:lnTo>
                  <a:lnTo>
                    <a:pt x="396258" y="1388236"/>
                  </a:lnTo>
                  <a:lnTo>
                    <a:pt x="0" y="694118"/>
                  </a:lnTo>
                  <a:close/>
                </a:path>
              </a:pathLst>
            </a:custGeom>
            <a:solidFill>
              <a:schemeClr val="lt1">
                <a:alpha val="3921"/>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91" name="Shape 91"/>
            <p:cNvSpPr/>
            <p:nvPr/>
          </p:nvSpPr>
          <p:spPr>
            <a:xfrm rot="1799999">
              <a:off x="8306771" y="1511523"/>
              <a:ext cx="1241870" cy="1388821"/>
            </a:xfrm>
            <a:custGeom>
              <a:avLst/>
              <a:gdLst/>
              <a:ahLst/>
              <a:cxnLst/>
              <a:rect l="0" t="0" r="0" b="0"/>
              <a:pathLst>
                <a:path w="1241871" h="1388822" extrusionOk="0">
                  <a:moveTo>
                    <a:pt x="0" y="694704"/>
                  </a:moveTo>
                  <a:lnTo>
                    <a:pt x="396258" y="586"/>
                  </a:lnTo>
                  <a:lnTo>
                    <a:pt x="482002" y="0"/>
                  </a:lnTo>
                  <a:lnTo>
                    <a:pt x="1241871" y="1323912"/>
                  </a:lnTo>
                  <a:lnTo>
                    <a:pt x="1205142" y="1388822"/>
                  </a:lnTo>
                  <a:lnTo>
                    <a:pt x="396258" y="1388822"/>
                  </a:lnTo>
                  <a:lnTo>
                    <a:pt x="0" y="694704"/>
                  </a:lnTo>
                  <a:close/>
                </a:path>
              </a:pathLst>
            </a:custGeom>
            <a:solidFill>
              <a:schemeClr val="lt1">
                <a:alpha val="0"/>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grpSp>
      <p:sp>
        <p:nvSpPr>
          <p:cNvPr id="92" name="Shape 92"/>
          <p:cNvSpPr/>
          <p:nvPr/>
        </p:nvSpPr>
        <p:spPr>
          <a:xfrm>
            <a:off x="4561242" y="-21511"/>
            <a:ext cx="3679116" cy="6271840"/>
          </a:xfrm>
          <a:prstGeom prst="rect">
            <a:avLst/>
          </a:prstGeom>
          <a:solidFill>
            <a:srgbClr val="F5F5F5"/>
          </a:solidFill>
          <a:ln w="9525" cap="flat">
            <a:solidFill>
              <a:srgbClr val="938953"/>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93" name="Shape 93"/>
          <p:cNvSpPr/>
          <p:nvPr/>
        </p:nvSpPr>
        <p:spPr>
          <a:xfrm>
            <a:off x="4649096" y="-21511"/>
            <a:ext cx="3505200" cy="2312889"/>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94" name="Shape 94"/>
          <p:cNvSpPr txBox="1">
            <a:spLocks noGrp="1"/>
          </p:cNvSpPr>
          <p:nvPr>
            <p:ph type="ctrTitle"/>
          </p:nvPr>
        </p:nvSpPr>
        <p:spPr>
          <a:xfrm>
            <a:off x="4733364" y="2708475"/>
            <a:ext cx="3313354" cy="1702160"/>
          </a:xfrm>
          <a:prstGeom prst="rect">
            <a:avLst/>
          </a:prstGeom>
          <a:noFill/>
          <a:ln>
            <a:noFill/>
          </a:ln>
        </p:spPr>
        <p:txBody>
          <a:bodyPr lIns="91425" tIns="91425" rIns="91425" bIns="91425" anchor="b" anchorCtr="0"/>
          <a:lstStyle>
            <a:lvl1pPr marL="0" marR="0" indent="0" algn="l" rtl="0">
              <a:spcBef>
                <a:spcPts val="0"/>
              </a:spcBef>
              <a:buClr>
                <a:schemeClr val="accent1"/>
              </a:buClr>
              <a:buFont typeface="Questrial"/>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95" name="Shape 95"/>
          <p:cNvSpPr txBox="1">
            <a:spLocks noGrp="1"/>
          </p:cNvSpPr>
          <p:nvPr>
            <p:ph type="subTitle" idx="1"/>
          </p:nvPr>
        </p:nvSpPr>
        <p:spPr>
          <a:xfrm>
            <a:off x="4733364" y="4421080"/>
            <a:ext cx="3309803" cy="1260629"/>
          </a:xfrm>
          <a:prstGeom prst="rect">
            <a:avLst/>
          </a:prstGeom>
          <a:noFill/>
          <a:ln>
            <a:noFill/>
          </a:ln>
        </p:spPr>
        <p:txBody>
          <a:bodyPr lIns="91425" tIns="91425" rIns="91425" bIns="91425" anchor="t" anchorCtr="0"/>
          <a:lstStyle>
            <a:lvl1pPr marL="0" marR="0" indent="0" algn="l" rtl="0">
              <a:spcBef>
                <a:spcPts val="360"/>
              </a:spcBef>
              <a:buClr>
                <a:schemeClr val="accent1"/>
              </a:buClr>
              <a:buFont typeface="Questrial"/>
              <a:buNone/>
              <a:defRPr/>
            </a:lvl1pPr>
            <a:lvl2pPr marL="457200" marR="0" indent="0" algn="ctr" rtl="0">
              <a:spcBef>
                <a:spcPts val="440"/>
              </a:spcBef>
              <a:buClr>
                <a:schemeClr val="accent1"/>
              </a:buClr>
              <a:buFont typeface="Questrial"/>
              <a:buNone/>
              <a:defRPr/>
            </a:lvl2pPr>
            <a:lvl3pPr marL="914400" marR="0" indent="0" algn="ctr" rtl="0">
              <a:spcBef>
                <a:spcPts val="400"/>
              </a:spcBef>
              <a:buClr>
                <a:schemeClr val="accent1"/>
              </a:buClr>
              <a:buFont typeface="Questrial"/>
              <a:buNone/>
              <a:defRPr/>
            </a:lvl3pPr>
            <a:lvl4pPr marL="1371600" marR="0" indent="0" algn="ctr" rtl="0">
              <a:spcBef>
                <a:spcPts val="360"/>
              </a:spcBef>
              <a:buClr>
                <a:schemeClr val="accent1"/>
              </a:buClr>
              <a:buFont typeface="Questrial"/>
              <a:buNone/>
              <a:defRPr/>
            </a:lvl4pPr>
            <a:lvl5pPr marL="1828800" marR="0" indent="0" algn="ctr" rtl="0">
              <a:spcBef>
                <a:spcPts val="320"/>
              </a:spcBef>
              <a:buClr>
                <a:schemeClr val="accent1"/>
              </a:buClr>
              <a:buFont typeface="Questrial"/>
              <a:buNone/>
              <a:defRPr/>
            </a:lvl5pPr>
            <a:lvl6pPr marL="2286000" marR="0" indent="0" algn="ctr" rtl="0">
              <a:spcBef>
                <a:spcPts val="280"/>
              </a:spcBef>
              <a:buClr>
                <a:schemeClr val="accent1"/>
              </a:buClr>
              <a:buFont typeface="Questrial"/>
              <a:buNone/>
              <a:defRPr/>
            </a:lvl6pPr>
            <a:lvl7pPr marL="2743200" marR="0" indent="0" algn="ctr" rtl="0">
              <a:spcBef>
                <a:spcPts val="280"/>
              </a:spcBef>
              <a:buClr>
                <a:schemeClr val="accent1"/>
              </a:buClr>
              <a:buFont typeface="Questrial"/>
              <a:buNone/>
              <a:defRPr/>
            </a:lvl7pPr>
            <a:lvl8pPr marL="3200400" marR="0" indent="0" algn="ctr" rtl="0">
              <a:spcBef>
                <a:spcPts val="280"/>
              </a:spcBef>
              <a:buClr>
                <a:schemeClr val="accent1"/>
              </a:buClr>
              <a:buFont typeface="Questrial"/>
              <a:buNone/>
              <a:defRPr/>
            </a:lvl8pPr>
            <a:lvl9pPr marL="3657600" marR="0" indent="0" algn="ctr" rtl="0">
              <a:spcBef>
                <a:spcPts val="280"/>
              </a:spcBef>
              <a:buClr>
                <a:schemeClr val="accent1"/>
              </a:buClr>
              <a:buFont typeface="Questrial"/>
              <a:buNone/>
              <a:defRPr/>
            </a:lvl9pPr>
          </a:lstStyle>
          <a:p>
            <a:endParaRPr/>
          </a:p>
        </p:txBody>
      </p:sp>
      <p:sp>
        <p:nvSpPr>
          <p:cNvPr id="96" name="Shape 96"/>
          <p:cNvSpPr txBox="1">
            <a:spLocks noGrp="1"/>
          </p:cNvSpPr>
          <p:nvPr>
            <p:ph type="dt" idx="10"/>
          </p:nvPr>
        </p:nvSpPr>
        <p:spPr>
          <a:xfrm>
            <a:off x="4738744" y="1516828"/>
            <a:ext cx="2133599" cy="75098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7" name="Shape 97"/>
          <p:cNvSpPr/>
          <p:nvPr/>
        </p:nvSpPr>
        <p:spPr>
          <a:xfrm>
            <a:off x="4650889" y="6088283"/>
            <a:ext cx="3505200" cy="8174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98" name="Shape 98"/>
          <p:cNvSpPr txBox="1">
            <a:spLocks noGrp="1"/>
          </p:cNvSpPr>
          <p:nvPr>
            <p:ph type="ftr" idx="11"/>
          </p:nvPr>
        </p:nvSpPr>
        <p:spPr>
          <a:xfrm>
            <a:off x="5303519" y="5719966"/>
            <a:ext cx="2831591"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9" name="Shape 99"/>
          <p:cNvSpPr txBox="1">
            <a:spLocks noGrp="1"/>
          </p:cNvSpPr>
          <p:nvPr>
            <p:ph type="sldNum" idx="12"/>
          </p:nvPr>
        </p:nvSpPr>
        <p:spPr>
          <a:xfrm>
            <a:off x="4649096" y="5719966"/>
            <a:ext cx="643666"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00" name="Shape 100"/>
          <p:cNvSpPr/>
          <p:nvPr/>
        </p:nvSpPr>
        <p:spPr>
          <a:xfrm>
            <a:off x="4650889" y="6088283"/>
            <a:ext cx="3505200" cy="8174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238"/>
        <p:cNvGrpSpPr/>
        <p:nvPr/>
      </p:nvGrpSpPr>
      <p:grpSpPr>
        <a:xfrm>
          <a:off x="0" y="0"/>
          <a:ext cx="0" cy="0"/>
          <a:chOff x="0" y="0"/>
          <a:chExt cx="0" cy="0"/>
        </a:xfrm>
      </p:grpSpPr>
      <p:sp>
        <p:nvSpPr>
          <p:cNvPr id="239" name="Shape 239"/>
          <p:cNvSpPr txBox="1">
            <a:spLocks noGrp="1"/>
          </p:cNvSpPr>
          <p:nvPr>
            <p:ph type="title"/>
          </p:nvPr>
        </p:nvSpPr>
        <p:spPr>
          <a:xfrm>
            <a:off x="1043490" y="1027663"/>
            <a:ext cx="7024744" cy="1143000"/>
          </a:xfrm>
          <a:prstGeom prst="rect">
            <a:avLst/>
          </a:prstGeom>
          <a:noFill/>
          <a:ln>
            <a:noFill/>
          </a:ln>
        </p:spPr>
        <p:txBody>
          <a:bodyPr lIns="91425" tIns="91425" rIns="91425" bIns="91425" anchor="b" anchorCtr="0"/>
          <a:lstStyle>
            <a:lvl1pPr algn="l" rtl="0">
              <a:spcBef>
                <a:spcPts val="0"/>
              </a:spcBef>
              <a:buClr>
                <a:schemeClr val="accent1"/>
              </a:buClr>
              <a:buFont typeface="Quest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40" name="Shape 240"/>
          <p:cNvSpPr txBox="1">
            <a:spLocks noGrp="1"/>
          </p:cNvSpPr>
          <p:nvPr>
            <p:ph type="body" idx="1"/>
          </p:nvPr>
        </p:nvSpPr>
        <p:spPr>
          <a:xfrm rot="5400000">
            <a:off x="2677662" y="689481"/>
            <a:ext cx="3508977" cy="6777317"/>
          </a:xfrm>
          <a:prstGeom prst="rect">
            <a:avLst/>
          </a:prstGeom>
          <a:noFill/>
          <a:ln>
            <a:noFill/>
          </a:ln>
        </p:spPr>
        <p:txBody>
          <a:bodyPr lIns="91425" tIns="91425" rIns="91425" bIns="91425" anchor="t" anchorCtr="0"/>
          <a:lstStyle>
            <a:lvl1pPr marL="342900" indent="-163576" algn="l" rtl="0">
              <a:spcBef>
                <a:spcPts val="480"/>
              </a:spcBef>
              <a:buClr>
                <a:schemeClr val="accent1"/>
              </a:buClr>
              <a:buFont typeface="Questrial"/>
              <a:buChar char="○"/>
              <a:defRPr/>
            </a:lvl1pPr>
            <a:lvl2pPr marL="640080" indent="-178308" algn="l" rtl="0">
              <a:spcBef>
                <a:spcPts val="440"/>
              </a:spcBef>
              <a:buClr>
                <a:schemeClr val="accent1"/>
              </a:buClr>
              <a:buFont typeface="Questrial"/>
              <a:buChar char="○"/>
              <a:defRPr/>
            </a:lvl2pPr>
            <a:lvl3pPr marL="914400" indent="-132080" algn="l" rtl="0">
              <a:spcBef>
                <a:spcPts val="400"/>
              </a:spcBef>
              <a:buClr>
                <a:schemeClr val="accent1"/>
              </a:buClr>
              <a:buFont typeface="Questrial"/>
              <a:buChar char="○"/>
              <a:defRPr/>
            </a:lvl3pPr>
            <a:lvl4pPr marL="1124712" indent="-148844" algn="l" rtl="0">
              <a:spcBef>
                <a:spcPts val="360"/>
              </a:spcBef>
              <a:buClr>
                <a:schemeClr val="accent1"/>
              </a:buClr>
              <a:buFont typeface="Questrial"/>
              <a:buChar char="○"/>
              <a:defRPr/>
            </a:lvl4pPr>
            <a:lvl5pPr marL="1325880" indent="-156464" algn="l" rtl="0">
              <a:spcBef>
                <a:spcPts val="320"/>
              </a:spcBef>
              <a:buClr>
                <a:schemeClr val="accent1"/>
              </a:buClr>
              <a:buFont typeface="Questrial"/>
              <a:buChar char="○"/>
              <a:defRPr/>
            </a:lvl5pPr>
            <a:lvl6pPr marL="1517904" indent="-167639" algn="l" rtl="0">
              <a:spcBef>
                <a:spcPts val="280"/>
              </a:spcBef>
              <a:buClr>
                <a:schemeClr val="accent1"/>
              </a:buClr>
              <a:buFont typeface="Questrial"/>
              <a:buChar char="○"/>
              <a:defRPr/>
            </a:lvl6pPr>
            <a:lvl7pPr marL="1719072" indent="-165608" algn="l" rtl="0">
              <a:spcBef>
                <a:spcPts val="280"/>
              </a:spcBef>
              <a:buClr>
                <a:schemeClr val="accent1"/>
              </a:buClr>
              <a:buFont typeface="Questrial"/>
              <a:buChar char="○"/>
              <a:defRPr/>
            </a:lvl7pPr>
            <a:lvl8pPr marL="1920240" indent="-163575" algn="l" rtl="0">
              <a:spcBef>
                <a:spcPts val="280"/>
              </a:spcBef>
              <a:buClr>
                <a:schemeClr val="accent1"/>
              </a:buClr>
              <a:buFont typeface="Questrial"/>
              <a:buChar char="○"/>
              <a:defRPr/>
            </a:lvl8pPr>
            <a:lvl9pPr marL="2121408" indent="-161543" algn="l" rtl="0">
              <a:spcBef>
                <a:spcPts val="280"/>
              </a:spcBef>
              <a:buClr>
                <a:schemeClr val="accent1"/>
              </a:buClr>
              <a:buFont typeface="Questrial"/>
              <a:buChar char="○"/>
              <a:defRPr/>
            </a:lvl9pPr>
          </a:lstStyle>
          <a:p>
            <a:endParaRPr/>
          </a:p>
        </p:txBody>
      </p:sp>
      <p:sp>
        <p:nvSpPr>
          <p:cNvPr id="241" name="Shape 241"/>
          <p:cNvSpPr txBox="1">
            <a:spLocks noGrp="1"/>
          </p:cNvSpPr>
          <p:nvPr>
            <p:ph type="dt" idx="10"/>
          </p:nvPr>
        </p:nvSpPr>
        <p:spPr>
          <a:xfrm>
            <a:off x="5997387" y="224491"/>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2" name="Shape 242"/>
          <p:cNvSpPr txBox="1">
            <a:spLocks noGrp="1"/>
          </p:cNvSpPr>
          <p:nvPr>
            <p:ph type="ftr" idx="11"/>
          </p:nvPr>
        </p:nvSpPr>
        <p:spPr>
          <a:xfrm>
            <a:off x="4641448" y="5852160"/>
            <a:ext cx="3502152"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3" name="Shape 243"/>
          <p:cNvSpPr txBox="1">
            <a:spLocks noGrp="1"/>
          </p:cNvSpPr>
          <p:nvPr>
            <p:ph type="sldNum" idx="12"/>
          </p:nvPr>
        </p:nvSpPr>
        <p:spPr>
          <a:xfrm>
            <a:off x="4649096" y="224490"/>
            <a:ext cx="1332156"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rot="5400000">
            <a:off x="4981454" y="2678092"/>
            <a:ext cx="4780344" cy="1484453"/>
          </a:xfrm>
          <a:prstGeom prst="rect">
            <a:avLst/>
          </a:prstGeom>
          <a:noFill/>
          <a:ln>
            <a:noFill/>
          </a:ln>
        </p:spPr>
        <p:txBody>
          <a:bodyPr lIns="91425" tIns="91425" rIns="91425" bIns="91425" anchor="ctr" anchorCtr="0"/>
          <a:lstStyle>
            <a:lvl1pPr algn="l" rtl="0">
              <a:spcBef>
                <a:spcPts val="0"/>
              </a:spcBef>
              <a:buClr>
                <a:schemeClr val="accent1"/>
              </a:buClr>
              <a:buFont typeface="Quest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46" name="Shape 246"/>
          <p:cNvSpPr txBox="1">
            <a:spLocks noGrp="1"/>
          </p:cNvSpPr>
          <p:nvPr>
            <p:ph type="body" idx="1"/>
          </p:nvPr>
        </p:nvSpPr>
        <p:spPr>
          <a:xfrm rot="5400000">
            <a:off x="1374975" y="708466"/>
            <a:ext cx="4780344" cy="5423704"/>
          </a:xfrm>
          <a:prstGeom prst="rect">
            <a:avLst/>
          </a:prstGeom>
          <a:noFill/>
          <a:ln>
            <a:noFill/>
          </a:ln>
        </p:spPr>
        <p:txBody>
          <a:bodyPr lIns="91425" tIns="91425" rIns="91425" bIns="91425" anchor="t" anchorCtr="0"/>
          <a:lstStyle>
            <a:lvl1pPr marL="342900" indent="-163576" algn="l" rtl="0">
              <a:spcBef>
                <a:spcPts val="480"/>
              </a:spcBef>
              <a:buClr>
                <a:schemeClr val="accent1"/>
              </a:buClr>
              <a:buFont typeface="Questrial"/>
              <a:buChar char="○"/>
              <a:defRPr/>
            </a:lvl1pPr>
            <a:lvl2pPr marL="640080" indent="-178308" algn="l" rtl="0">
              <a:spcBef>
                <a:spcPts val="440"/>
              </a:spcBef>
              <a:buClr>
                <a:schemeClr val="accent1"/>
              </a:buClr>
              <a:buFont typeface="Questrial"/>
              <a:buChar char="○"/>
              <a:defRPr/>
            </a:lvl2pPr>
            <a:lvl3pPr marL="914400" indent="-132080" algn="l" rtl="0">
              <a:spcBef>
                <a:spcPts val="400"/>
              </a:spcBef>
              <a:buClr>
                <a:schemeClr val="accent1"/>
              </a:buClr>
              <a:buFont typeface="Questrial"/>
              <a:buChar char="○"/>
              <a:defRPr/>
            </a:lvl3pPr>
            <a:lvl4pPr marL="1124712" indent="-148844" algn="l" rtl="0">
              <a:spcBef>
                <a:spcPts val="360"/>
              </a:spcBef>
              <a:buClr>
                <a:schemeClr val="accent1"/>
              </a:buClr>
              <a:buFont typeface="Questrial"/>
              <a:buChar char="○"/>
              <a:defRPr/>
            </a:lvl4pPr>
            <a:lvl5pPr marL="1325880" indent="-156464" algn="l" rtl="0">
              <a:spcBef>
                <a:spcPts val="320"/>
              </a:spcBef>
              <a:buClr>
                <a:schemeClr val="accent1"/>
              </a:buClr>
              <a:buFont typeface="Questrial"/>
              <a:buChar char="○"/>
              <a:defRPr/>
            </a:lvl5pPr>
            <a:lvl6pPr marL="1517904" indent="-167639" algn="l" rtl="0">
              <a:spcBef>
                <a:spcPts val="280"/>
              </a:spcBef>
              <a:buClr>
                <a:schemeClr val="accent1"/>
              </a:buClr>
              <a:buFont typeface="Questrial"/>
              <a:buChar char="○"/>
              <a:defRPr/>
            </a:lvl6pPr>
            <a:lvl7pPr marL="1719072" indent="-165608" algn="l" rtl="0">
              <a:spcBef>
                <a:spcPts val="280"/>
              </a:spcBef>
              <a:buClr>
                <a:schemeClr val="accent1"/>
              </a:buClr>
              <a:buFont typeface="Questrial"/>
              <a:buChar char="○"/>
              <a:defRPr/>
            </a:lvl7pPr>
            <a:lvl8pPr marL="1920240" indent="-163575" algn="l" rtl="0">
              <a:spcBef>
                <a:spcPts val="280"/>
              </a:spcBef>
              <a:buClr>
                <a:schemeClr val="accent1"/>
              </a:buClr>
              <a:buFont typeface="Questrial"/>
              <a:buChar char="○"/>
              <a:defRPr/>
            </a:lvl8pPr>
            <a:lvl9pPr marL="2121408" indent="-161543" algn="l" rtl="0">
              <a:spcBef>
                <a:spcPts val="280"/>
              </a:spcBef>
              <a:buClr>
                <a:schemeClr val="accent1"/>
              </a:buClr>
              <a:buFont typeface="Questrial"/>
              <a:buChar char="○"/>
              <a:defRPr/>
            </a:lvl9pPr>
          </a:lstStyle>
          <a:p>
            <a:endParaRPr/>
          </a:p>
        </p:txBody>
      </p:sp>
      <p:sp>
        <p:nvSpPr>
          <p:cNvPr id="247" name="Shape 247"/>
          <p:cNvSpPr txBox="1">
            <a:spLocks noGrp="1"/>
          </p:cNvSpPr>
          <p:nvPr>
            <p:ph type="dt" idx="10"/>
          </p:nvPr>
        </p:nvSpPr>
        <p:spPr>
          <a:xfrm>
            <a:off x="5997387" y="224491"/>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8" name="Shape 248"/>
          <p:cNvSpPr txBox="1">
            <a:spLocks noGrp="1"/>
          </p:cNvSpPr>
          <p:nvPr>
            <p:ph type="ftr" idx="11"/>
          </p:nvPr>
        </p:nvSpPr>
        <p:spPr>
          <a:xfrm>
            <a:off x="4641448" y="5852160"/>
            <a:ext cx="3502152"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9" name="Shape 249"/>
          <p:cNvSpPr txBox="1">
            <a:spLocks noGrp="1"/>
          </p:cNvSpPr>
          <p:nvPr>
            <p:ph type="sldNum" idx="12"/>
          </p:nvPr>
        </p:nvSpPr>
        <p:spPr>
          <a:xfrm>
            <a:off x="4649096" y="224490"/>
            <a:ext cx="1332156"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1043490" y="1027663"/>
            <a:ext cx="7024744" cy="1143000"/>
          </a:xfrm>
          <a:prstGeom prst="rect">
            <a:avLst/>
          </a:prstGeom>
          <a:noFill/>
          <a:ln>
            <a:noFill/>
          </a:ln>
        </p:spPr>
        <p:txBody>
          <a:bodyPr lIns="91425" tIns="91425" rIns="91425" bIns="91425" anchor="b" anchorCtr="0"/>
          <a:lstStyle>
            <a:lvl1pPr algn="l" rtl="0">
              <a:spcBef>
                <a:spcPts val="0"/>
              </a:spcBef>
              <a:buClr>
                <a:schemeClr val="accent1"/>
              </a:buClr>
              <a:buFont typeface="Quest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03" name="Shape 103"/>
          <p:cNvSpPr txBox="1">
            <a:spLocks noGrp="1"/>
          </p:cNvSpPr>
          <p:nvPr>
            <p:ph type="body" idx="1"/>
          </p:nvPr>
        </p:nvSpPr>
        <p:spPr>
          <a:xfrm>
            <a:off x="1043491" y="2323651"/>
            <a:ext cx="6777317" cy="3508977"/>
          </a:xfrm>
          <a:prstGeom prst="rect">
            <a:avLst/>
          </a:prstGeom>
          <a:noFill/>
          <a:ln>
            <a:noFill/>
          </a:ln>
        </p:spPr>
        <p:txBody>
          <a:bodyPr lIns="91425" tIns="91425" rIns="91425" bIns="91425" anchor="t" anchorCtr="0"/>
          <a:lstStyle>
            <a:lvl1pPr marL="342900" indent="-163576" algn="l" rtl="0">
              <a:spcBef>
                <a:spcPts val="480"/>
              </a:spcBef>
              <a:buClr>
                <a:schemeClr val="accent1"/>
              </a:buClr>
              <a:buFont typeface="Questrial"/>
              <a:buChar char="○"/>
              <a:defRPr/>
            </a:lvl1pPr>
            <a:lvl2pPr marL="640080" indent="-178308" algn="l" rtl="0">
              <a:spcBef>
                <a:spcPts val="440"/>
              </a:spcBef>
              <a:buClr>
                <a:schemeClr val="accent1"/>
              </a:buClr>
              <a:buFont typeface="Questrial"/>
              <a:buChar char="○"/>
              <a:defRPr/>
            </a:lvl2pPr>
            <a:lvl3pPr marL="914400" indent="-132080" algn="l" rtl="0">
              <a:spcBef>
                <a:spcPts val="400"/>
              </a:spcBef>
              <a:buClr>
                <a:schemeClr val="accent1"/>
              </a:buClr>
              <a:buFont typeface="Questrial"/>
              <a:buChar char="○"/>
              <a:defRPr/>
            </a:lvl3pPr>
            <a:lvl4pPr marL="1124712" indent="-148844" algn="l" rtl="0">
              <a:spcBef>
                <a:spcPts val="360"/>
              </a:spcBef>
              <a:buClr>
                <a:schemeClr val="accent1"/>
              </a:buClr>
              <a:buFont typeface="Questrial"/>
              <a:buChar char="○"/>
              <a:defRPr/>
            </a:lvl4pPr>
            <a:lvl5pPr marL="1325880" indent="-156464" algn="l" rtl="0">
              <a:spcBef>
                <a:spcPts val="320"/>
              </a:spcBef>
              <a:buClr>
                <a:schemeClr val="accent1"/>
              </a:buClr>
              <a:buFont typeface="Questrial"/>
              <a:buChar char="○"/>
              <a:defRPr/>
            </a:lvl5pPr>
            <a:lvl6pPr marL="1517904" indent="-167639" algn="l" rtl="0">
              <a:spcBef>
                <a:spcPts val="280"/>
              </a:spcBef>
              <a:buClr>
                <a:schemeClr val="accent1"/>
              </a:buClr>
              <a:buFont typeface="Questrial"/>
              <a:buChar char="○"/>
              <a:defRPr/>
            </a:lvl6pPr>
            <a:lvl7pPr marL="1719072" indent="-165608" algn="l" rtl="0">
              <a:spcBef>
                <a:spcPts val="280"/>
              </a:spcBef>
              <a:buClr>
                <a:schemeClr val="accent1"/>
              </a:buClr>
              <a:buFont typeface="Questrial"/>
              <a:buChar char="○"/>
              <a:defRPr/>
            </a:lvl7pPr>
            <a:lvl8pPr marL="1920240" indent="-163575" algn="l" rtl="0">
              <a:spcBef>
                <a:spcPts val="280"/>
              </a:spcBef>
              <a:buClr>
                <a:schemeClr val="accent1"/>
              </a:buClr>
              <a:buFont typeface="Questrial"/>
              <a:buChar char="○"/>
              <a:defRPr/>
            </a:lvl8pPr>
            <a:lvl9pPr marL="2121408" indent="-161543" algn="l" rtl="0">
              <a:spcBef>
                <a:spcPts val="280"/>
              </a:spcBef>
              <a:buClr>
                <a:schemeClr val="accent1"/>
              </a:buClr>
              <a:buFont typeface="Questrial"/>
              <a:buChar char="○"/>
              <a:defRPr/>
            </a:lvl9pPr>
          </a:lstStyle>
          <a:p>
            <a:endParaRPr/>
          </a:p>
        </p:txBody>
      </p:sp>
      <p:sp>
        <p:nvSpPr>
          <p:cNvPr id="104" name="Shape 104"/>
          <p:cNvSpPr txBox="1">
            <a:spLocks noGrp="1"/>
          </p:cNvSpPr>
          <p:nvPr>
            <p:ph type="dt" idx="10"/>
          </p:nvPr>
        </p:nvSpPr>
        <p:spPr>
          <a:xfrm>
            <a:off x="5997387" y="224491"/>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05" name="Shape 105"/>
          <p:cNvSpPr txBox="1">
            <a:spLocks noGrp="1"/>
          </p:cNvSpPr>
          <p:nvPr>
            <p:ph type="ftr" idx="11"/>
          </p:nvPr>
        </p:nvSpPr>
        <p:spPr>
          <a:xfrm>
            <a:off x="4641448" y="5852160"/>
            <a:ext cx="3502152"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06" name="Shape 106"/>
          <p:cNvSpPr txBox="1">
            <a:spLocks noGrp="1"/>
          </p:cNvSpPr>
          <p:nvPr>
            <p:ph type="sldNum" idx="12"/>
          </p:nvPr>
        </p:nvSpPr>
        <p:spPr>
          <a:xfrm>
            <a:off x="4649096" y="224490"/>
            <a:ext cx="1332156"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1258645" y="2900828"/>
            <a:ext cx="6637468" cy="1362075"/>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09" name="Shape 109"/>
          <p:cNvSpPr txBox="1">
            <a:spLocks noGrp="1"/>
          </p:cNvSpPr>
          <p:nvPr>
            <p:ph type="body" idx="1"/>
          </p:nvPr>
        </p:nvSpPr>
        <p:spPr>
          <a:xfrm>
            <a:off x="1258645" y="4267200"/>
            <a:ext cx="6637466" cy="1520413"/>
          </a:xfrm>
          <a:prstGeom prst="rect">
            <a:avLst/>
          </a:prstGeom>
          <a:noFill/>
          <a:ln>
            <a:noFill/>
          </a:ln>
        </p:spPr>
        <p:txBody>
          <a:bodyPr lIns="91425" tIns="91425" rIns="91425" bIns="91425" anchor="t" anchorCtr="0"/>
          <a:lstStyle>
            <a:lvl1pPr marL="0" indent="0" rtl="0">
              <a:spcBef>
                <a:spcPts val="0"/>
              </a:spcBef>
              <a:buClr>
                <a:srgbClr val="888888"/>
              </a:buClr>
              <a:buFont typeface="Questrial"/>
              <a:buNone/>
              <a:defRPr/>
            </a:lvl1pPr>
            <a:lvl2pPr marL="457200" indent="0" rtl="0">
              <a:spcBef>
                <a:spcPts val="0"/>
              </a:spcBef>
              <a:buClr>
                <a:srgbClr val="888888"/>
              </a:buClr>
              <a:buFont typeface="Questrial"/>
              <a:buNone/>
              <a:defRPr/>
            </a:lvl2pPr>
            <a:lvl3pPr marL="914400" indent="0" rtl="0">
              <a:spcBef>
                <a:spcPts val="0"/>
              </a:spcBef>
              <a:buClr>
                <a:srgbClr val="888888"/>
              </a:buClr>
              <a:buFont typeface="Questrial"/>
              <a:buNone/>
              <a:defRPr/>
            </a:lvl3pPr>
            <a:lvl4pPr marL="1371600" indent="0" rtl="0">
              <a:spcBef>
                <a:spcPts val="0"/>
              </a:spcBef>
              <a:buClr>
                <a:srgbClr val="888888"/>
              </a:buClr>
              <a:buFont typeface="Questrial"/>
              <a:buNone/>
              <a:defRPr/>
            </a:lvl4pPr>
            <a:lvl5pPr marL="1828800" indent="0" rtl="0">
              <a:spcBef>
                <a:spcPts val="0"/>
              </a:spcBef>
              <a:buClr>
                <a:srgbClr val="888888"/>
              </a:buClr>
              <a:buFont typeface="Questrial"/>
              <a:buNone/>
              <a:defRPr/>
            </a:lvl5pPr>
            <a:lvl6pPr marL="2286000" indent="0" rtl="0">
              <a:spcBef>
                <a:spcPts val="0"/>
              </a:spcBef>
              <a:buClr>
                <a:srgbClr val="888888"/>
              </a:buClr>
              <a:buFont typeface="Questrial"/>
              <a:buNone/>
              <a:defRPr/>
            </a:lvl6pPr>
            <a:lvl7pPr marL="2743200" indent="0" rtl="0">
              <a:spcBef>
                <a:spcPts val="0"/>
              </a:spcBef>
              <a:buClr>
                <a:srgbClr val="888888"/>
              </a:buClr>
              <a:buFont typeface="Questrial"/>
              <a:buNone/>
              <a:defRPr/>
            </a:lvl7pPr>
            <a:lvl8pPr marL="3200400" indent="0" rtl="0">
              <a:spcBef>
                <a:spcPts val="0"/>
              </a:spcBef>
              <a:buClr>
                <a:srgbClr val="888888"/>
              </a:buClr>
              <a:buFont typeface="Questrial"/>
              <a:buNone/>
              <a:defRPr/>
            </a:lvl8pPr>
            <a:lvl9pPr marL="3657600" indent="0" rtl="0">
              <a:spcBef>
                <a:spcPts val="0"/>
              </a:spcBef>
              <a:buClr>
                <a:srgbClr val="888888"/>
              </a:buClr>
              <a:buFont typeface="Questrial"/>
              <a:buNone/>
              <a:defRPr/>
            </a:lvl9pPr>
          </a:lstStyle>
          <a:p>
            <a:endParaRPr/>
          </a:p>
        </p:txBody>
      </p:sp>
      <p:sp>
        <p:nvSpPr>
          <p:cNvPr id="110" name="Shape 110"/>
          <p:cNvSpPr txBox="1">
            <a:spLocks noGrp="1"/>
          </p:cNvSpPr>
          <p:nvPr>
            <p:ph type="dt" idx="10"/>
          </p:nvPr>
        </p:nvSpPr>
        <p:spPr>
          <a:xfrm>
            <a:off x="5997387" y="224491"/>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1" name="Shape 111"/>
          <p:cNvSpPr txBox="1">
            <a:spLocks noGrp="1"/>
          </p:cNvSpPr>
          <p:nvPr>
            <p:ph type="ftr" idx="11"/>
          </p:nvPr>
        </p:nvSpPr>
        <p:spPr>
          <a:xfrm>
            <a:off x="4641448" y="5852160"/>
            <a:ext cx="3502152"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2" name="Shape 112"/>
          <p:cNvSpPr txBox="1">
            <a:spLocks noGrp="1"/>
          </p:cNvSpPr>
          <p:nvPr>
            <p:ph type="sldNum" idx="12"/>
          </p:nvPr>
        </p:nvSpPr>
        <p:spPr>
          <a:xfrm>
            <a:off x="4649096" y="224490"/>
            <a:ext cx="1332156"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1043490" y="1027663"/>
            <a:ext cx="7024744" cy="1143000"/>
          </a:xfrm>
          <a:prstGeom prst="rect">
            <a:avLst/>
          </a:prstGeom>
          <a:noFill/>
          <a:ln>
            <a:noFill/>
          </a:ln>
        </p:spPr>
        <p:txBody>
          <a:bodyPr lIns="91425" tIns="91425" rIns="91425" bIns="91425" anchor="b" anchorCtr="0"/>
          <a:lstStyle>
            <a:lvl1pPr algn="l" rtl="0">
              <a:spcBef>
                <a:spcPts val="0"/>
              </a:spcBef>
              <a:buClr>
                <a:schemeClr val="accent1"/>
              </a:buClr>
              <a:buFont typeface="Quest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15" name="Shape 115"/>
          <p:cNvSpPr txBox="1">
            <a:spLocks noGrp="1"/>
          </p:cNvSpPr>
          <p:nvPr>
            <p:ph type="dt" idx="10"/>
          </p:nvPr>
        </p:nvSpPr>
        <p:spPr>
          <a:xfrm>
            <a:off x="5997387" y="224491"/>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6" name="Shape 116"/>
          <p:cNvSpPr txBox="1">
            <a:spLocks noGrp="1"/>
          </p:cNvSpPr>
          <p:nvPr>
            <p:ph type="ftr" idx="11"/>
          </p:nvPr>
        </p:nvSpPr>
        <p:spPr>
          <a:xfrm>
            <a:off x="4641448" y="5852160"/>
            <a:ext cx="3502152"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7" name="Shape 117"/>
          <p:cNvSpPr txBox="1">
            <a:spLocks noGrp="1"/>
          </p:cNvSpPr>
          <p:nvPr>
            <p:ph type="sldNum" idx="12"/>
          </p:nvPr>
        </p:nvSpPr>
        <p:spPr>
          <a:xfrm>
            <a:off x="4649096" y="224490"/>
            <a:ext cx="1332156"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8" name="Shape 118"/>
          <p:cNvSpPr txBox="1">
            <a:spLocks noGrp="1"/>
          </p:cNvSpPr>
          <p:nvPr>
            <p:ph type="body" idx="1"/>
          </p:nvPr>
        </p:nvSpPr>
        <p:spPr>
          <a:xfrm>
            <a:off x="1042416" y="2313432"/>
            <a:ext cx="3419855" cy="3493007"/>
          </a:xfrm>
          <a:prstGeom prst="rect">
            <a:avLst/>
          </a:prstGeom>
          <a:noFill/>
          <a:ln>
            <a:noFill/>
          </a:ln>
        </p:spPr>
        <p:txBody>
          <a:bodyPr lIns="91425" tIns="91425" rIns="91425" bIns="91425" anchor="t" anchorCtr="0"/>
          <a:lstStyle>
            <a:lvl1pPr marL="342900" indent="-163576" algn="l" rtl="0">
              <a:spcBef>
                <a:spcPts val="480"/>
              </a:spcBef>
              <a:buClr>
                <a:schemeClr val="accent1"/>
              </a:buClr>
              <a:buFont typeface="Questrial"/>
              <a:buChar char="○"/>
              <a:defRPr/>
            </a:lvl1pPr>
            <a:lvl2pPr marL="640080" indent="-178308" algn="l" rtl="0">
              <a:spcBef>
                <a:spcPts val="440"/>
              </a:spcBef>
              <a:buClr>
                <a:schemeClr val="accent1"/>
              </a:buClr>
              <a:buFont typeface="Questrial"/>
              <a:buChar char="○"/>
              <a:defRPr/>
            </a:lvl2pPr>
            <a:lvl3pPr marL="914400" indent="-132080" algn="l" rtl="0">
              <a:spcBef>
                <a:spcPts val="400"/>
              </a:spcBef>
              <a:buClr>
                <a:schemeClr val="accent1"/>
              </a:buClr>
              <a:buFont typeface="Questrial"/>
              <a:buChar char="○"/>
              <a:defRPr/>
            </a:lvl3pPr>
            <a:lvl4pPr marL="1124712" indent="-148844" algn="l" rtl="0">
              <a:spcBef>
                <a:spcPts val="360"/>
              </a:spcBef>
              <a:buClr>
                <a:schemeClr val="accent1"/>
              </a:buClr>
              <a:buFont typeface="Questrial"/>
              <a:buChar char="○"/>
              <a:defRPr/>
            </a:lvl4pPr>
            <a:lvl5pPr marL="1325880" indent="-156464" algn="l" rtl="0">
              <a:spcBef>
                <a:spcPts val="320"/>
              </a:spcBef>
              <a:buClr>
                <a:schemeClr val="accent1"/>
              </a:buClr>
              <a:buFont typeface="Questrial"/>
              <a:buChar char="○"/>
              <a:defRPr/>
            </a:lvl5pPr>
            <a:lvl6pPr marL="1517904" indent="-167639" algn="l" rtl="0">
              <a:spcBef>
                <a:spcPts val="280"/>
              </a:spcBef>
              <a:buClr>
                <a:schemeClr val="accent1"/>
              </a:buClr>
              <a:buFont typeface="Questrial"/>
              <a:buChar char="○"/>
              <a:defRPr/>
            </a:lvl6pPr>
            <a:lvl7pPr marL="1719072" indent="-165608" algn="l" rtl="0">
              <a:spcBef>
                <a:spcPts val="280"/>
              </a:spcBef>
              <a:buClr>
                <a:schemeClr val="accent1"/>
              </a:buClr>
              <a:buFont typeface="Questrial"/>
              <a:buChar char="○"/>
              <a:defRPr/>
            </a:lvl7pPr>
            <a:lvl8pPr marL="1920240" indent="-163575" algn="l" rtl="0">
              <a:spcBef>
                <a:spcPts val="280"/>
              </a:spcBef>
              <a:buClr>
                <a:schemeClr val="accent1"/>
              </a:buClr>
              <a:buFont typeface="Questrial"/>
              <a:buChar char="○"/>
              <a:defRPr/>
            </a:lvl8pPr>
            <a:lvl9pPr marL="2121408" indent="-161543" algn="l" rtl="0">
              <a:spcBef>
                <a:spcPts val="280"/>
              </a:spcBef>
              <a:buClr>
                <a:schemeClr val="accent1"/>
              </a:buClr>
              <a:buFont typeface="Questrial"/>
              <a:buChar char="○"/>
              <a:defRPr/>
            </a:lvl9pPr>
          </a:lstStyle>
          <a:p>
            <a:endParaRPr/>
          </a:p>
        </p:txBody>
      </p:sp>
      <p:sp>
        <p:nvSpPr>
          <p:cNvPr id="119" name="Shape 119"/>
          <p:cNvSpPr txBox="1">
            <a:spLocks noGrp="1"/>
          </p:cNvSpPr>
          <p:nvPr>
            <p:ph type="body" idx="2"/>
          </p:nvPr>
        </p:nvSpPr>
        <p:spPr>
          <a:xfrm>
            <a:off x="4645151" y="2313431"/>
            <a:ext cx="3419855" cy="3493007"/>
          </a:xfrm>
          <a:prstGeom prst="rect">
            <a:avLst/>
          </a:prstGeom>
          <a:noFill/>
          <a:ln>
            <a:noFill/>
          </a:ln>
        </p:spPr>
        <p:txBody>
          <a:bodyPr lIns="91425" tIns="91425" rIns="91425" bIns="91425" anchor="t" anchorCtr="0"/>
          <a:lstStyle>
            <a:lvl1pPr marL="342900" indent="-163576" algn="l" rtl="0">
              <a:spcBef>
                <a:spcPts val="480"/>
              </a:spcBef>
              <a:buClr>
                <a:schemeClr val="accent1"/>
              </a:buClr>
              <a:buFont typeface="Questrial"/>
              <a:buChar char="○"/>
              <a:defRPr/>
            </a:lvl1pPr>
            <a:lvl2pPr marL="640080" indent="-178308" algn="l" rtl="0">
              <a:spcBef>
                <a:spcPts val="440"/>
              </a:spcBef>
              <a:buClr>
                <a:schemeClr val="accent1"/>
              </a:buClr>
              <a:buFont typeface="Questrial"/>
              <a:buChar char="○"/>
              <a:defRPr/>
            </a:lvl2pPr>
            <a:lvl3pPr marL="914400" indent="-132080" algn="l" rtl="0">
              <a:spcBef>
                <a:spcPts val="400"/>
              </a:spcBef>
              <a:buClr>
                <a:schemeClr val="accent1"/>
              </a:buClr>
              <a:buFont typeface="Questrial"/>
              <a:buChar char="○"/>
              <a:defRPr/>
            </a:lvl3pPr>
            <a:lvl4pPr marL="1124712" indent="-148844" algn="l" rtl="0">
              <a:spcBef>
                <a:spcPts val="360"/>
              </a:spcBef>
              <a:buClr>
                <a:schemeClr val="accent1"/>
              </a:buClr>
              <a:buFont typeface="Questrial"/>
              <a:buChar char="○"/>
              <a:defRPr/>
            </a:lvl4pPr>
            <a:lvl5pPr marL="1325880" indent="-156464" algn="l" rtl="0">
              <a:spcBef>
                <a:spcPts val="320"/>
              </a:spcBef>
              <a:buClr>
                <a:schemeClr val="accent1"/>
              </a:buClr>
              <a:buFont typeface="Questrial"/>
              <a:buChar char="○"/>
              <a:defRPr/>
            </a:lvl5pPr>
            <a:lvl6pPr marL="1517904" indent="-167639" algn="l" rtl="0">
              <a:spcBef>
                <a:spcPts val="280"/>
              </a:spcBef>
              <a:buClr>
                <a:schemeClr val="accent1"/>
              </a:buClr>
              <a:buFont typeface="Questrial"/>
              <a:buChar char="○"/>
              <a:defRPr/>
            </a:lvl6pPr>
            <a:lvl7pPr marL="1719072" indent="-165608" algn="l" rtl="0">
              <a:spcBef>
                <a:spcPts val="280"/>
              </a:spcBef>
              <a:buClr>
                <a:schemeClr val="accent1"/>
              </a:buClr>
              <a:buFont typeface="Questrial"/>
              <a:buChar char="○"/>
              <a:defRPr/>
            </a:lvl7pPr>
            <a:lvl8pPr marL="1920240" indent="-163575" algn="l" rtl="0">
              <a:spcBef>
                <a:spcPts val="280"/>
              </a:spcBef>
              <a:buClr>
                <a:schemeClr val="accent1"/>
              </a:buClr>
              <a:buFont typeface="Questrial"/>
              <a:buChar char="○"/>
              <a:defRPr/>
            </a:lvl8pPr>
            <a:lvl9pPr marL="2121408" indent="-161543" algn="l" rtl="0">
              <a:spcBef>
                <a:spcPts val="280"/>
              </a:spcBef>
              <a:buClr>
                <a:schemeClr val="accent1"/>
              </a:buClr>
              <a:buFont typeface="Questrial"/>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1043490" y="1027663"/>
            <a:ext cx="7024744" cy="1143000"/>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2" name="Shape 122"/>
          <p:cNvSpPr txBox="1">
            <a:spLocks noGrp="1"/>
          </p:cNvSpPr>
          <p:nvPr>
            <p:ph type="body" idx="1"/>
          </p:nvPr>
        </p:nvSpPr>
        <p:spPr>
          <a:xfrm>
            <a:off x="1412111" y="2316008"/>
            <a:ext cx="3057147" cy="639762"/>
          </a:xfrm>
          <a:prstGeom prst="rect">
            <a:avLst/>
          </a:prstGeom>
          <a:noFill/>
          <a:ln>
            <a:noFill/>
          </a:ln>
        </p:spPr>
        <p:txBody>
          <a:bodyPr lIns="91425" tIns="91425" rIns="91425" bIns="91425" anchor="b" anchorCtr="0"/>
          <a:lstStyle>
            <a:lvl1pPr marL="0" indent="0" rtl="0">
              <a:spcBef>
                <a:spcPts val="0"/>
              </a:spcBef>
              <a:buClr>
                <a:schemeClr val="accent1"/>
              </a:buClr>
              <a:buFont typeface="Questrial"/>
              <a:buNone/>
              <a:defRPr/>
            </a:lvl1pPr>
            <a:lvl2pPr marL="457200" indent="0" rtl="0">
              <a:spcBef>
                <a:spcPts val="0"/>
              </a:spcBef>
              <a:buFont typeface="Questrial"/>
              <a:buNone/>
              <a:defRPr/>
            </a:lvl2pPr>
            <a:lvl3pPr marL="914400" indent="0" rtl="0">
              <a:spcBef>
                <a:spcPts val="0"/>
              </a:spcBef>
              <a:buFont typeface="Questrial"/>
              <a:buNone/>
              <a:defRPr/>
            </a:lvl3pPr>
            <a:lvl4pPr marL="1371600" indent="0" rtl="0">
              <a:spcBef>
                <a:spcPts val="0"/>
              </a:spcBef>
              <a:buFont typeface="Questrial"/>
              <a:buNone/>
              <a:defRPr/>
            </a:lvl4pPr>
            <a:lvl5pPr marL="1828800" indent="0" rtl="0">
              <a:spcBef>
                <a:spcPts val="0"/>
              </a:spcBef>
              <a:buFont typeface="Questrial"/>
              <a:buNone/>
              <a:defRPr/>
            </a:lvl5pPr>
            <a:lvl6pPr marL="2286000" indent="0" rtl="0">
              <a:spcBef>
                <a:spcPts val="0"/>
              </a:spcBef>
              <a:buFont typeface="Questrial"/>
              <a:buNone/>
              <a:defRPr/>
            </a:lvl6pPr>
            <a:lvl7pPr marL="2743200" indent="0" rtl="0">
              <a:spcBef>
                <a:spcPts val="0"/>
              </a:spcBef>
              <a:buFont typeface="Questrial"/>
              <a:buNone/>
              <a:defRPr/>
            </a:lvl7pPr>
            <a:lvl8pPr marL="3200400" indent="0" rtl="0">
              <a:spcBef>
                <a:spcPts val="0"/>
              </a:spcBef>
              <a:buFont typeface="Questrial"/>
              <a:buNone/>
              <a:defRPr/>
            </a:lvl8pPr>
            <a:lvl9pPr marL="3657600" indent="0" rtl="0">
              <a:spcBef>
                <a:spcPts val="0"/>
              </a:spcBef>
              <a:buFont typeface="Questrial"/>
              <a:buNone/>
              <a:defRPr/>
            </a:lvl9pPr>
          </a:lstStyle>
          <a:p>
            <a:endParaRPr/>
          </a:p>
        </p:txBody>
      </p:sp>
      <p:sp>
        <p:nvSpPr>
          <p:cNvPr id="123" name="Shape 123"/>
          <p:cNvSpPr txBox="1">
            <a:spLocks noGrp="1"/>
          </p:cNvSpPr>
          <p:nvPr>
            <p:ph type="body" idx="2"/>
          </p:nvPr>
        </p:nvSpPr>
        <p:spPr>
          <a:xfrm>
            <a:off x="1041720" y="2974693"/>
            <a:ext cx="3419855" cy="283579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4" name="Shape 124"/>
          <p:cNvSpPr txBox="1">
            <a:spLocks noGrp="1"/>
          </p:cNvSpPr>
          <p:nvPr>
            <p:ph type="body" idx="3"/>
          </p:nvPr>
        </p:nvSpPr>
        <p:spPr>
          <a:xfrm>
            <a:off x="5011837" y="2316009"/>
            <a:ext cx="3055716" cy="639762"/>
          </a:xfrm>
          <a:prstGeom prst="rect">
            <a:avLst/>
          </a:prstGeom>
          <a:noFill/>
          <a:ln>
            <a:noFill/>
          </a:ln>
        </p:spPr>
        <p:txBody>
          <a:bodyPr lIns="91425" tIns="91425" rIns="91425" bIns="91425" anchor="b" anchorCtr="0"/>
          <a:lstStyle>
            <a:lvl1pPr marL="0" indent="0" rtl="0">
              <a:spcBef>
                <a:spcPts val="0"/>
              </a:spcBef>
              <a:buClr>
                <a:schemeClr val="accent1"/>
              </a:buClr>
              <a:buFont typeface="Questrial"/>
              <a:buNone/>
              <a:defRPr/>
            </a:lvl1pPr>
            <a:lvl2pPr marL="457200" indent="0" rtl="0">
              <a:spcBef>
                <a:spcPts val="0"/>
              </a:spcBef>
              <a:buFont typeface="Questrial"/>
              <a:buNone/>
              <a:defRPr/>
            </a:lvl2pPr>
            <a:lvl3pPr marL="914400" indent="0" rtl="0">
              <a:spcBef>
                <a:spcPts val="0"/>
              </a:spcBef>
              <a:buFont typeface="Questrial"/>
              <a:buNone/>
              <a:defRPr/>
            </a:lvl3pPr>
            <a:lvl4pPr marL="1371600" indent="0" rtl="0">
              <a:spcBef>
                <a:spcPts val="0"/>
              </a:spcBef>
              <a:buFont typeface="Questrial"/>
              <a:buNone/>
              <a:defRPr/>
            </a:lvl4pPr>
            <a:lvl5pPr marL="1828800" indent="0" rtl="0">
              <a:spcBef>
                <a:spcPts val="0"/>
              </a:spcBef>
              <a:buFont typeface="Questrial"/>
              <a:buNone/>
              <a:defRPr/>
            </a:lvl5pPr>
            <a:lvl6pPr marL="2286000" indent="0" rtl="0">
              <a:spcBef>
                <a:spcPts val="0"/>
              </a:spcBef>
              <a:buFont typeface="Questrial"/>
              <a:buNone/>
              <a:defRPr/>
            </a:lvl6pPr>
            <a:lvl7pPr marL="2743200" indent="0" rtl="0">
              <a:spcBef>
                <a:spcPts val="0"/>
              </a:spcBef>
              <a:buFont typeface="Questrial"/>
              <a:buNone/>
              <a:defRPr/>
            </a:lvl7pPr>
            <a:lvl8pPr marL="3200400" indent="0" rtl="0">
              <a:spcBef>
                <a:spcPts val="0"/>
              </a:spcBef>
              <a:buFont typeface="Questrial"/>
              <a:buNone/>
              <a:defRPr/>
            </a:lvl8pPr>
            <a:lvl9pPr marL="3657600" indent="0" rtl="0">
              <a:spcBef>
                <a:spcPts val="0"/>
              </a:spcBef>
              <a:buFont typeface="Questrial"/>
              <a:buNone/>
              <a:defRPr/>
            </a:lvl9pPr>
          </a:lstStyle>
          <a:p>
            <a:endParaRPr/>
          </a:p>
        </p:txBody>
      </p:sp>
      <p:sp>
        <p:nvSpPr>
          <p:cNvPr id="125" name="Shape 125"/>
          <p:cNvSpPr txBox="1">
            <a:spLocks noGrp="1"/>
          </p:cNvSpPr>
          <p:nvPr>
            <p:ph type="body" idx="4"/>
          </p:nvPr>
        </p:nvSpPr>
        <p:spPr>
          <a:xfrm>
            <a:off x="4645151" y="2974693"/>
            <a:ext cx="3419855" cy="283579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6" name="Shape 126"/>
          <p:cNvSpPr txBox="1">
            <a:spLocks noGrp="1"/>
          </p:cNvSpPr>
          <p:nvPr>
            <p:ph type="dt" idx="10"/>
          </p:nvPr>
        </p:nvSpPr>
        <p:spPr>
          <a:xfrm>
            <a:off x="5997387" y="224491"/>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7" name="Shape 127"/>
          <p:cNvSpPr txBox="1">
            <a:spLocks noGrp="1"/>
          </p:cNvSpPr>
          <p:nvPr>
            <p:ph type="ftr" idx="11"/>
          </p:nvPr>
        </p:nvSpPr>
        <p:spPr>
          <a:xfrm>
            <a:off x="4641448" y="5852160"/>
            <a:ext cx="3502152"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8" name="Shape 128"/>
          <p:cNvSpPr txBox="1">
            <a:spLocks noGrp="1"/>
          </p:cNvSpPr>
          <p:nvPr>
            <p:ph type="sldNum" idx="12"/>
          </p:nvPr>
        </p:nvSpPr>
        <p:spPr>
          <a:xfrm>
            <a:off x="4649096" y="224490"/>
            <a:ext cx="1332156"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1043490" y="1027663"/>
            <a:ext cx="7024744" cy="1143000"/>
          </a:xfrm>
          <a:prstGeom prst="rect">
            <a:avLst/>
          </a:prstGeom>
          <a:noFill/>
          <a:ln>
            <a:noFill/>
          </a:ln>
        </p:spPr>
        <p:txBody>
          <a:bodyPr lIns="91425" tIns="91425" rIns="91425" bIns="91425" anchor="b" anchorCtr="0"/>
          <a:lstStyle>
            <a:lvl1pPr algn="l" rtl="0">
              <a:spcBef>
                <a:spcPts val="0"/>
              </a:spcBef>
              <a:buClr>
                <a:schemeClr val="accent1"/>
              </a:buClr>
              <a:buFont typeface="Quest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1" name="Shape 131"/>
          <p:cNvSpPr txBox="1">
            <a:spLocks noGrp="1"/>
          </p:cNvSpPr>
          <p:nvPr>
            <p:ph type="dt" idx="10"/>
          </p:nvPr>
        </p:nvSpPr>
        <p:spPr>
          <a:xfrm>
            <a:off x="5997387" y="224491"/>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2" name="Shape 132"/>
          <p:cNvSpPr txBox="1">
            <a:spLocks noGrp="1"/>
          </p:cNvSpPr>
          <p:nvPr>
            <p:ph type="ftr" idx="11"/>
          </p:nvPr>
        </p:nvSpPr>
        <p:spPr>
          <a:xfrm>
            <a:off x="4641448" y="5852160"/>
            <a:ext cx="3502152"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3" name="Shape 133"/>
          <p:cNvSpPr txBox="1">
            <a:spLocks noGrp="1"/>
          </p:cNvSpPr>
          <p:nvPr>
            <p:ph type="sldNum" idx="12"/>
          </p:nvPr>
        </p:nvSpPr>
        <p:spPr>
          <a:xfrm>
            <a:off x="4649096" y="224490"/>
            <a:ext cx="1332156"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34"/>
        <p:cNvGrpSpPr/>
        <p:nvPr/>
      </p:nvGrpSpPr>
      <p:grpSpPr>
        <a:xfrm>
          <a:off x="0" y="0"/>
          <a:ext cx="0" cy="0"/>
          <a:chOff x="0" y="0"/>
          <a:chExt cx="0" cy="0"/>
        </a:xfrm>
      </p:grpSpPr>
      <p:sp>
        <p:nvSpPr>
          <p:cNvPr id="135" name="Shape 135"/>
          <p:cNvSpPr txBox="1">
            <a:spLocks noGrp="1"/>
          </p:cNvSpPr>
          <p:nvPr>
            <p:ph type="dt" idx="10"/>
          </p:nvPr>
        </p:nvSpPr>
        <p:spPr>
          <a:xfrm>
            <a:off x="5997387" y="224491"/>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6" name="Shape 136"/>
          <p:cNvSpPr txBox="1">
            <a:spLocks noGrp="1"/>
          </p:cNvSpPr>
          <p:nvPr>
            <p:ph type="ftr" idx="11"/>
          </p:nvPr>
        </p:nvSpPr>
        <p:spPr>
          <a:xfrm>
            <a:off x="4641448" y="5852160"/>
            <a:ext cx="3502152"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7" name="Shape 137"/>
          <p:cNvSpPr txBox="1">
            <a:spLocks noGrp="1"/>
          </p:cNvSpPr>
          <p:nvPr>
            <p:ph type="sldNum" idx="12"/>
          </p:nvPr>
        </p:nvSpPr>
        <p:spPr>
          <a:xfrm>
            <a:off x="4649096" y="224490"/>
            <a:ext cx="1332156"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38"/>
        <p:cNvGrpSpPr/>
        <p:nvPr/>
      </p:nvGrpSpPr>
      <p:grpSpPr>
        <a:xfrm>
          <a:off x="0" y="0"/>
          <a:ext cx="0" cy="0"/>
          <a:chOff x="0" y="0"/>
          <a:chExt cx="0" cy="0"/>
        </a:xfrm>
      </p:grpSpPr>
      <p:grpSp>
        <p:nvGrpSpPr>
          <p:cNvPr id="139" name="Shape 139"/>
          <p:cNvGrpSpPr/>
          <p:nvPr/>
        </p:nvGrpSpPr>
        <p:grpSpPr>
          <a:xfrm>
            <a:off x="-644958" y="0"/>
            <a:ext cx="10458653" cy="7117070"/>
            <a:chOff x="-644958" y="0"/>
            <a:chExt cx="10458653" cy="7117070"/>
          </a:xfrm>
        </p:grpSpPr>
        <p:grpSp>
          <p:nvGrpSpPr>
            <p:cNvPr id="140" name="Shape 140"/>
            <p:cNvGrpSpPr/>
            <p:nvPr/>
          </p:nvGrpSpPr>
          <p:grpSpPr>
            <a:xfrm>
              <a:off x="0" y="0"/>
              <a:ext cx="9144000" cy="6858000"/>
              <a:chOff x="0" y="0"/>
              <a:chExt cx="9144000" cy="6858000"/>
            </a:xfrm>
          </p:grpSpPr>
          <p:grpSp>
            <p:nvGrpSpPr>
              <p:cNvPr id="141" name="Shape 141"/>
              <p:cNvGrpSpPr/>
              <p:nvPr/>
            </p:nvGrpSpPr>
            <p:grpSpPr>
              <a:xfrm>
                <a:off x="0" y="0"/>
                <a:ext cx="2514599" cy="6858000"/>
                <a:chOff x="0" y="0"/>
                <a:chExt cx="2514599" cy="6858000"/>
              </a:xfrm>
            </p:grpSpPr>
            <p:sp>
              <p:nvSpPr>
                <p:cNvPr id="142" name="Shape 142"/>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43" name="Shape 143"/>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44" name="Shape 144"/>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grpSp>
          <p:grpSp>
            <p:nvGrpSpPr>
              <p:cNvPr id="145" name="Shape 145"/>
              <p:cNvGrpSpPr/>
              <p:nvPr/>
            </p:nvGrpSpPr>
            <p:grpSpPr>
              <a:xfrm>
                <a:off x="422910" y="0"/>
                <a:ext cx="2514599" cy="6858000"/>
                <a:chOff x="0" y="0"/>
                <a:chExt cx="2514599" cy="6858000"/>
              </a:xfrm>
            </p:grpSpPr>
            <p:sp>
              <p:nvSpPr>
                <p:cNvPr id="146" name="Shape 146"/>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47" name="Shape 147"/>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48" name="Shape 148"/>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grpSp>
          <p:grpSp>
            <p:nvGrpSpPr>
              <p:cNvPr id="149" name="Shape 149"/>
              <p:cNvGrpSpPr/>
              <p:nvPr/>
            </p:nvGrpSpPr>
            <p:grpSpPr>
              <a:xfrm rot="10800000">
                <a:off x="6629400" y="0"/>
                <a:ext cx="2514599" cy="6858000"/>
                <a:chOff x="0" y="0"/>
                <a:chExt cx="2514599" cy="6858000"/>
              </a:xfrm>
            </p:grpSpPr>
            <p:sp>
              <p:nvSpPr>
                <p:cNvPr id="150" name="Shape 150"/>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51" name="Shape 151"/>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52" name="Shape 152"/>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grpSp>
          <p:sp>
            <p:nvSpPr>
              <p:cNvPr id="153" name="Shape 153"/>
              <p:cNvSpPr/>
              <p:nvPr/>
            </p:nvSpPr>
            <p:spPr>
              <a:xfrm>
                <a:off x="3810000" y="0"/>
                <a:ext cx="28194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54" name="Shape 154"/>
              <p:cNvSpPr/>
              <p:nvPr/>
            </p:nvSpPr>
            <p:spPr>
              <a:xfrm>
                <a:off x="289560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55" name="Shape 155"/>
              <p:cNvSpPr/>
              <p:nvPr/>
            </p:nvSpPr>
            <p:spPr>
              <a:xfrm>
                <a:off x="31242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grpSp>
        <p:sp>
          <p:nvSpPr>
            <p:cNvPr id="156" name="Shape 156"/>
            <p:cNvSpPr/>
            <p:nvPr/>
          </p:nvSpPr>
          <p:spPr>
            <a:xfrm>
              <a:off x="-11875" y="5035137"/>
              <a:ext cx="9143999" cy="1175654"/>
            </a:xfrm>
            <a:custGeom>
              <a:avLst/>
              <a:gdLst/>
              <a:ahLst/>
              <a:cxnLst/>
              <a:rect l="0" t="0" r="0" b="0"/>
              <a:pathLst>
                <a:path w="9144000" h="1175655" extrusionOk="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9525" cap="flat">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Questrial"/>
                <a:ea typeface="Questrial"/>
                <a:cs typeface="Questrial"/>
                <a:sym typeface="Questrial"/>
              </a:endParaRPr>
            </a:p>
          </p:txBody>
        </p:sp>
        <p:sp>
          <p:nvSpPr>
            <p:cNvPr id="157" name="Shape 157"/>
            <p:cNvSpPr/>
            <p:nvPr/>
          </p:nvSpPr>
          <p:spPr>
            <a:xfrm>
              <a:off x="-11875" y="3467594"/>
              <a:ext cx="9143999" cy="890649"/>
            </a:xfrm>
            <a:custGeom>
              <a:avLst/>
              <a:gdLst/>
              <a:ahLst/>
              <a:cxnLst/>
              <a:rect l="0" t="0" r="0" b="0"/>
              <a:pathLst>
                <a:path w="9144000" h="890650" extrusionOk="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9525" cap="flat">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Questrial"/>
                <a:ea typeface="Questrial"/>
                <a:cs typeface="Questrial"/>
                <a:sym typeface="Questrial"/>
              </a:endParaRPr>
            </a:p>
          </p:txBody>
        </p:sp>
        <p:sp>
          <p:nvSpPr>
            <p:cNvPr id="158" name="Shape 158"/>
            <p:cNvSpPr/>
            <p:nvPr/>
          </p:nvSpPr>
          <p:spPr>
            <a:xfrm>
              <a:off x="-23750" y="5640778"/>
              <a:ext cx="3004456" cy="1211282"/>
            </a:xfrm>
            <a:custGeom>
              <a:avLst/>
              <a:gdLst/>
              <a:ahLst/>
              <a:cxnLst/>
              <a:rect l="0" t="0" r="0" b="0"/>
              <a:pathLst>
                <a:path w="3004457" h="1211283" extrusionOk="0">
                  <a:moveTo>
                    <a:pt x="0" y="0"/>
                  </a:moveTo>
                  <a:cubicBezTo>
                    <a:pt x="1103415" y="501732"/>
                    <a:pt x="2206831" y="1003465"/>
                    <a:pt x="3004457" y="1211283"/>
                  </a:cubicBezTo>
                </a:path>
              </a:pathLst>
            </a:custGeom>
            <a:noFill/>
            <a:ln w="9525" cap="flat">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Questrial"/>
                <a:ea typeface="Questrial"/>
                <a:cs typeface="Questrial"/>
                <a:sym typeface="Questrial"/>
              </a:endParaRPr>
            </a:p>
          </p:txBody>
        </p:sp>
        <p:sp>
          <p:nvSpPr>
            <p:cNvPr id="159" name="Shape 159"/>
            <p:cNvSpPr/>
            <p:nvPr/>
          </p:nvSpPr>
          <p:spPr>
            <a:xfrm>
              <a:off x="-11875" y="5284519"/>
              <a:ext cx="9143999" cy="1478477"/>
            </a:xfrm>
            <a:custGeom>
              <a:avLst/>
              <a:gdLst/>
              <a:ahLst/>
              <a:cxnLst/>
              <a:rect l="0" t="0" r="0" b="0"/>
              <a:pathLst>
                <a:path w="9144000" h="1478478" extrusionOk="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9525" cap="flat">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Questrial"/>
                <a:ea typeface="Questrial"/>
                <a:cs typeface="Questrial"/>
                <a:sym typeface="Questrial"/>
              </a:endParaRPr>
            </a:p>
          </p:txBody>
        </p:sp>
        <p:sp>
          <p:nvSpPr>
            <p:cNvPr id="160" name="Shape 160"/>
            <p:cNvSpPr/>
            <p:nvPr/>
          </p:nvSpPr>
          <p:spPr>
            <a:xfrm>
              <a:off x="2137558" y="5132119"/>
              <a:ext cx="6982690" cy="1719941"/>
            </a:xfrm>
            <a:custGeom>
              <a:avLst/>
              <a:gdLst/>
              <a:ahLst/>
              <a:cxnLst/>
              <a:rect l="0" t="0" r="0" b="0"/>
              <a:pathLst>
                <a:path w="6982691" h="1719942" extrusionOk="0">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9525" cap="flat">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Questrial"/>
                <a:ea typeface="Questrial"/>
                <a:cs typeface="Questrial"/>
                <a:sym typeface="Questrial"/>
              </a:endParaRPr>
            </a:p>
          </p:txBody>
        </p:sp>
        <p:sp>
          <p:nvSpPr>
            <p:cNvPr id="161" name="Shape 161"/>
            <p:cNvSpPr/>
            <p:nvPr/>
          </p:nvSpPr>
          <p:spPr>
            <a:xfrm rot="1800000">
              <a:off x="2996164" y="2859251"/>
              <a:ext cx="1601399" cy="1388235"/>
            </a:xfrm>
            <a:prstGeom prst="hexagon">
              <a:avLst>
                <a:gd name="adj" fmla="val 28544"/>
                <a:gd name="vf" fmla="val 115470"/>
              </a:avLst>
            </a:prstGeom>
            <a:solidFill>
              <a:schemeClr val="lt1">
                <a:alpha val="9803"/>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62" name="Shape 162"/>
            <p:cNvSpPr/>
            <p:nvPr/>
          </p:nvSpPr>
          <p:spPr>
            <a:xfrm rot="1800000">
              <a:off x="3720064" y="4126078"/>
              <a:ext cx="1601399" cy="1388235"/>
            </a:xfrm>
            <a:prstGeom prst="hexagon">
              <a:avLst>
                <a:gd name="adj" fmla="val 28544"/>
                <a:gd name="vf" fmla="val 115470"/>
              </a:avLst>
            </a:prstGeom>
            <a:solidFill>
              <a:schemeClr val="lt1">
                <a:alpha val="0"/>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63" name="Shape 163"/>
            <p:cNvSpPr/>
            <p:nvPr/>
          </p:nvSpPr>
          <p:spPr>
            <a:xfrm rot="1800000">
              <a:off x="3729590" y="1592427"/>
              <a:ext cx="1601399" cy="1388235"/>
            </a:xfrm>
            <a:prstGeom prst="hexagon">
              <a:avLst>
                <a:gd name="adj" fmla="val 28544"/>
                <a:gd name="vf" fmla="val 115470"/>
              </a:avLst>
            </a:prstGeom>
            <a:solidFill>
              <a:schemeClr val="lt1">
                <a:alpha val="6666"/>
              </a:schemeClr>
            </a:solidFill>
            <a:ln w="12700" cap="flat">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64" name="Shape 164"/>
            <p:cNvSpPr/>
            <p:nvPr/>
          </p:nvSpPr>
          <p:spPr>
            <a:xfrm rot="1800000">
              <a:off x="2977114" y="325603"/>
              <a:ext cx="1601399" cy="1388235"/>
            </a:xfrm>
            <a:prstGeom prst="hexagon">
              <a:avLst>
                <a:gd name="adj" fmla="val 28544"/>
                <a:gd name="vf" fmla="val 115470"/>
              </a:avLst>
            </a:prstGeom>
            <a:solidFill>
              <a:schemeClr val="lt1">
                <a:alpha val="3921"/>
              </a:schemeClr>
            </a:solidFill>
            <a:ln w="12700" cap="flat">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65" name="Shape 165"/>
            <p:cNvSpPr/>
            <p:nvPr/>
          </p:nvSpPr>
          <p:spPr>
            <a:xfrm rot="1800000">
              <a:off x="4463014" y="5383378"/>
              <a:ext cx="1601399" cy="1388235"/>
            </a:xfrm>
            <a:prstGeom prst="hexagon">
              <a:avLst>
                <a:gd name="adj" fmla="val 28544"/>
                <a:gd name="vf" fmla="val 115470"/>
              </a:avLst>
            </a:prstGeom>
            <a:solidFill>
              <a:schemeClr val="lt1">
                <a:alpha val="5882"/>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66" name="Shape 166"/>
            <p:cNvSpPr/>
            <p:nvPr/>
          </p:nvSpPr>
          <p:spPr>
            <a:xfrm rot="1799999">
              <a:off x="-382403" y="4201527"/>
              <a:ext cx="1261498" cy="1388235"/>
            </a:xfrm>
            <a:custGeom>
              <a:avLst/>
              <a:gdLst/>
              <a:ahLst/>
              <a:cxnLst/>
              <a:rect l="0" t="0" r="0" b="0"/>
              <a:pathLst>
                <a:path w="1261499" h="1388236" extrusionOk="0">
                  <a:moveTo>
                    <a:pt x="0" y="105098"/>
                  </a:moveTo>
                  <a:lnTo>
                    <a:pt x="56357" y="0"/>
                  </a:lnTo>
                  <a:lnTo>
                    <a:pt x="865241" y="0"/>
                  </a:lnTo>
                  <a:lnTo>
                    <a:pt x="1261499" y="694118"/>
                  </a:lnTo>
                  <a:lnTo>
                    <a:pt x="865241" y="1388236"/>
                  </a:lnTo>
                  <a:lnTo>
                    <a:pt x="744578" y="1387893"/>
                  </a:lnTo>
                  <a:lnTo>
                    <a:pt x="0" y="105098"/>
                  </a:lnTo>
                  <a:close/>
                </a:path>
              </a:pathLst>
            </a:custGeom>
            <a:solidFill>
              <a:schemeClr val="lt1">
                <a:alpha val="9803"/>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67" name="Shape 167"/>
            <p:cNvSpPr/>
            <p:nvPr/>
          </p:nvSpPr>
          <p:spPr>
            <a:xfrm rot="1800000">
              <a:off x="24364" y="5402428"/>
              <a:ext cx="1601399" cy="1388235"/>
            </a:xfrm>
            <a:prstGeom prst="hexagon">
              <a:avLst>
                <a:gd name="adj" fmla="val 28544"/>
                <a:gd name="vf" fmla="val 115470"/>
              </a:avLst>
            </a:prstGeom>
            <a:solidFill>
              <a:schemeClr val="lt1">
                <a:alpha val="0"/>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68" name="Shape 168"/>
            <p:cNvSpPr/>
            <p:nvPr/>
          </p:nvSpPr>
          <p:spPr>
            <a:xfrm rot="1800000">
              <a:off x="52940" y="2849728"/>
              <a:ext cx="1601399" cy="1388235"/>
            </a:xfrm>
            <a:prstGeom prst="hexagon">
              <a:avLst>
                <a:gd name="adj" fmla="val 28544"/>
                <a:gd name="vf" fmla="val 115470"/>
              </a:avLst>
            </a:prstGeom>
            <a:solidFill>
              <a:schemeClr val="lt1">
                <a:alpha val="6666"/>
              </a:schemeClr>
            </a:solidFill>
            <a:ln w="12700" cap="flat">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69" name="Shape 169"/>
            <p:cNvSpPr/>
            <p:nvPr/>
          </p:nvSpPr>
          <p:spPr>
            <a:xfrm rot="1800000">
              <a:off x="776839" y="4126076"/>
              <a:ext cx="1601399" cy="1388235"/>
            </a:xfrm>
            <a:prstGeom prst="hexagon">
              <a:avLst>
                <a:gd name="adj" fmla="val 28544"/>
                <a:gd name="vf" fmla="val 115470"/>
              </a:avLst>
            </a:prstGeom>
            <a:solidFill>
              <a:schemeClr val="lt1">
                <a:alpha val="0"/>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70" name="Shape 170"/>
            <p:cNvSpPr/>
            <p:nvPr/>
          </p:nvSpPr>
          <p:spPr>
            <a:xfrm rot="1800000">
              <a:off x="1510264" y="5411953"/>
              <a:ext cx="1601399" cy="1388235"/>
            </a:xfrm>
            <a:prstGeom prst="hexagon">
              <a:avLst>
                <a:gd name="adj" fmla="val 28544"/>
                <a:gd name="vf" fmla="val 115470"/>
              </a:avLst>
            </a:prstGeom>
            <a:solidFill>
              <a:schemeClr val="lt1">
                <a:alpha val="0"/>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71" name="Shape 171"/>
            <p:cNvSpPr/>
            <p:nvPr/>
          </p:nvSpPr>
          <p:spPr>
            <a:xfrm rot="1800000">
              <a:off x="1529315" y="2859251"/>
              <a:ext cx="1601399" cy="1388235"/>
            </a:xfrm>
            <a:prstGeom prst="hexagon">
              <a:avLst>
                <a:gd name="adj" fmla="val 28544"/>
                <a:gd name="vf" fmla="val 115470"/>
              </a:avLst>
            </a:prstGeom>
            <a:solidFill>
              <a:schemeClr val="lt1">
                <a:alpha val="6666"/>
              </a:schemeClr>
            </a:solidFill>
            <a:ln w="12700" cap="flat">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72" name="Shape 172"/>
            <p:cNvSpPr/>
            <p:nvPr/>
          </p:nvSpPr>
          <p:spPr>
            <a:xfrm rot="1800000">
              <a:off x="795889" y="1563852"/>
              <a:ext cx="1601399" cy="1388235"/>
            </a:xfrm>
            <a:prstGeom prst="hexagon">
              <a:avLst>
                <a:gd name="adj" fmla="val 28544"/>
                <a:gd name="vf" fmla="val 115470"/>
              </a:avLst>
            </a:prstGeom>
            <a:solidFill>
              <a:schemeClr val="lt1">
                <a:alpha val="0"/>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73" name="Shape 173"/>
            <p:cNvSpPr/>
            <p:nvPr/>
          </p:nvSpPr>
          <p:spPr>
            <a:xfrm rot="1800000">
              <a:off x="6806165" y="4145128"/>
              <a:ext cx="1601399" cy="1388235"/>
            </a:xfrm>
            <a:prstGeom prst="hexagon">
              <a:avLst>
                <a:gd name="adj" fmla="val 28544"/>
                <a:gd name="vf" fmla="val 115470"/>
              </a:avLst>
            </a:prstGeom>
            <a:solidFill>
              <a:schemeClr val="lt1">
                <a:alpha val="9803"/>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74" name="Shape 174"/>
            <p:cNvSpPr/>
            <p:nvPr/>
          </p:nvSpPr>
          <p:spPr>
            <a:xfrm rot="1800000">
              <a:off x="7549115" y="5421478"/>
              <a:ext cx="1601399" cy="1388235"/>
            </a:xfrm>
            <a:prstGeom prst="hexagon">
              <a:avLst>
                <a:gd name="adj" fmla="val 28544"/>
                <a:gd name="vf" fmla="val 115470"/>
              </a:avLst>
            </a:prstGeom>
            <a:solidFill>
              <a:schemeClr val="lt1">
                <a:alpha val="0"/>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75" name="Shape 175"/>
            <p:cNvSpPr/>
            <p:nvPr/>
          </p:nvSpPr>
          <p:spPr>
            <a:xfrm rot="1800000">
              <a:off x="7549116" y="2868778"/>
              <a:ext cx="1601399" cy="1388235"/>
            </a:xfrm>
            <a:prstGeom prst="hexagon">
              <a:avLst>
                <a:gd name="adj" fmla="val 28544"/>
                <a:gd name="vf" fmla="val 115470"/>
              </a:avLst>
            </a:prstGeom>
            <a:solidFill>
              <a:schemeClr val="lt1">
                <a:alpha val="6666"/>
              </a:schemeClr>
            </a:solidFill>
            <a:ln w="12700" cap="flat">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76" name="Shape 176"/>
            <p:cNvSpPr/>
            <p:nvPr/>
          </p:nvSpPr>
          <p:spPr>
            <a:xfrm rot="1799999">
              <a:off x="8306521" y="4055629"/>
              <a:ext cx="1243406" cy="1388235"/>
            </a:xfrm>
            <a:custGeom>
              <a:avLst/>
              <a:gdLst/>
              <a:ahLst/>
              <a:cxnLst/>
              <a:rect l="0" t="0" r="0" b="0"/>
              <a:pathLst>
                <a:path w="1243407" h="1388236" extrusionOk="0">
                  <a:moveTo>
                    <a:pt x="0" y="694118"/>
                  </a:moveTo>
                  <a:lnTo>
                    <a:pt x="396258" y="0"/>
                  </a:lnTo>
                  <a:lnTo>
                    <a:pt x="474029" y="4016"/>
                  </a:lnTo>
                  <a:lnTo>
                    <a:pt x="1243407" y="1325983"/>
                  </a:lnTo>
                  <a:lnTo>
                    <a:pt x="1205142" y="1388236"/>
                  </a:lnTo>
                  <a:lnTo>
                    <a:pt x="396258" y="1388236"/>
                  </a:lnTo>
                  <a:lnTo>
                    <a:pt x="0" y="694118"/>
                  </a:lnTo>
                  <a:close/>
                </a:path>
              </a:pathLst>
            </a:custGeom>
            <a:solidFill>
              <a:schemeClr val="lt1">
                <a:alpha val="3921"/>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77" name="Shape 177"/>
            <p:cNvSpPr/>
            <p:nvPr/>
          </p:nvSpPr>
          <p:spPr>
            <a:xfrm rot="1799999">
              <a:off x="8306771" y="1511523"/>
              <a:ext cx="1241870" cy="1388821"/>
            </a:xfrm>
            <a:custGeom>
              <a:avLst/>
              <a:gdLst/>
              <a:ahLst/>
              <a:cxnLst/>
              <a:rect l="0" t="0" r="0" b="0"/>
              <a:pathLst>
                <a:path w="1241871" h="1388822" extrusionOk="0">
                  <a:moveTo>
                    <a:pt x="0" y="694704"/>
                  </a:moveTo>
                  <a:lnTo>
                    <a:pt x="396258" y="586"/>
                  </a:lnTo>
                  <a:lnTo>
                    <a:pt x="482002" y="0"/>
                  </a:lnTo>
                  <a:lnTo>
                    <a:pt x="1241871" y="1323912"/>
                  </a:lnTo>
                  <a:lnTo>
                    <a:pt x="1205142" y="1388822"/>
                  </a:lnTo>
                  <a:lnTo>
                    <a:pt x="396258" y="1388822"/>
                  </a:lnTo>
                  <a:lnTo>
                    <a:pt x="0" y="694704"/>
                  </a:lnTo>
                  <a:close/>
                </a:path>
              </a:pathLst>
            </a:custGeom>
            <a:solidFill>
              <a:schemeClr val="lt1">
                <a:alpha val="0"/>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grpSp>
      <p:sp>
        <p:nvSpPr>
          <p:cNvPr id="178" name="Shape 178"/>
          <p:cNvSpPr/>
          <p:nvPr/>
        </p:nvSpPr>
        <p:spPr>
          <a:xfrm>
            <a:off x="4561242" y="-21511"/>
            <a:ext cx="3679116" cy="6271840"/>
          </a:xfrm>
          <a:prstGeom prst="rect">
            <a:avLst/>
          </a:prstGeom>
          <a:solidFill>
            <a:srgbClr val="F5F5F5"/>
          </a:solidFill>
          <a:ln w="9525" cap="flat">
            <a:solidFill>
              <a:srgbClr val="938953"/>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79" name="Shape 179"/>
          <p:cNvSpPr/>
          <p:nvPr/>
        </p:nvSpPr>
        <p:spPr>
          <a:xfrm>
            <a:off x="4649096" y="-21510"/>
            <a:ext cx="3505200" cy="623938"/>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80" name="Shape 180"/>
          <p:cNvSpPr txBox="1">
            <a:spLocks noGrp="1"/>
          </p:cNvSpPr>
          <p:nvPr>
            <p:ph type="dt" idx="10"/>
          </p:nvPr>
        </p:nvSpPr>
        <p:spPr>
          <a:xfrm>
            <a:off x="5997387" y="224491"/>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1" name="Shape 181"/>
          <p:cNvSpPr txBox="1">
            <a:spLocks noGrp="1"/>
          </p:cNvSpPr>
          <p:nvPr>
            <p:ph type="sldNum" idx="12"/>
          </p:nvPr>
        </p:nvSpPr>
        <p:spPr>
          <a:xfrm>
            <a:off x="4649096" y="224490"/>
            <a:ext cx="1332156"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2" name="Shape 182"/>
          <p:cNvSpPr/>
          <p:nvPr/>
        </p:nvSpPr>
        <p:spPr>
          <a:xfrm>
            <a:off x="905570" y="601883"/>
            <a:ext cx="3562257" cy="5648445"/>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83" name="Shape 183"/>
          <p:cNvSpPr txBox="1">
            <a:spLocks noGrp="1"/>
          </p:cNvSpPr>
          <p:nvPr>
            <p:ph type="body" idx="1"/>
          </p:nvPr>
        </p:nvSpPr>
        <p:spPr>
          <a:xfrm>
            <a:off x="1145894" y="856526"/>
            <a:ext cx="3090440" cy="515073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4" name="Shape 184"/>
          <p:cNvSpPr/>
          <p:nvPr/>
        </p:nvSpPr>
        <p:spPr>
          <a:xfrm>
            <a:off x="4650889" y="6088283"/>
            <a:ext cx="3505200" cy="8174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85" name="Shape 185"/>
          <p:cNvSpPr txBox="1">
            <a:spLocks noGrp="1"/>
          </p:cNvSpPr>
          <p:nvPr>
            <p:ph type="ftr" idx="11"/>
          </p:nvPr>
        </p:nvSpPr>
        <p:spPr>
          <a:xfrm>
            <a:off x="4641448" y="5724835"/>
            <a:ext cx="3493664"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6" name="Shape 186"/>
          <p:cNvSpPr txBox="1">
            <a:spLocks noGrp="1"/>
          </p:cNvSpPr>
          <p:nvPr>
            <p:ph type="title"/>
          </p:nvPr>
        </p:nvSpPr>
        <p:spPr>
          <a:xfrm>
            <a:off x="4739832" y="2657433"/>
            <a:ext cx="3304571" cy="1463152"/>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7" name="Shape 187"/>
          <p:cNvSpPr txBox="1">
            <a:spLocks noGrp="1"/>
          </p:cNvSpPr>
          <p:nvPr>
            <p:ph type="body" idx="2"/>
          </p:nvPr>
        </p:nvSpPr>
        <p:spPr>
          <a:xfrm>
            <a:off x="4736592" y="4136994"/>
            <a:ext cx="3298784" cy="1517903"/>
          </a:xfrm>
          <a:prstGeom prst="rect">
            <a:avLst/>
          </a:prstGeom>
          <a:noFill/>
          <a:ln>
            <a:noFill/>
          </a:ln>
        </p:spPr>
        <p:txBody>
          <a:bodyPr lIns="91425" tIns="91425" rIns="91425" bIns="91425" anchor="t" anchorCtr="0"/>
          <a:lstStyle>
            <a:lvl1pPr marL="0" indent="0" rtl="0">
              <a:spcBef>
                <a:spcPts val="0"/>
              </a:spcBef>
              <a:buClr>
                <a:srgbClr val="424242"/>
              </a:buClr>
              <a:buFont typeface="Questrial"/>
              <a:buNone/>
              <a:defRPr/>
            </a:lvl1pPr>
            <a:lvl2pPr marL="457200" indent="0" rtl="0">
              <a:spcBef>
                <a:spcPts val="0"/>
              </a:spcBef>
              <a:buFont typeface="Questrial"/>
              <a:buNone/>
              <a:defRPr/>
            </a:lvl2pPr>
            <a:lvl3pPr marL="914400" indent="0" rtl="0">
              <a:spcBef>
                <a:spcPts val="0"/>
              </a:spcBef>
              <a:buFont typeface="Questrial"/>
              <a:buNone/>
              <a:defRPr/>
            </a:lvl3pPr>
            <a:lvl4pPr marL="1371600" indent="0" rtl="0">
              <a:spcBef>
                <a:spcPts val="0"/>
              </a:spcBef>
              <a:buFont typeface="Questrial"/>
              <a:buNone/>
              <a:defRPr/>
            </a:lvl4pPr>
            <a:lvl5pPr marL="1828800" indent="0" rtl="0">
              <a:spcBef>
                <a:spcPts val="0"/>
              </a:spcBef>
              <a:buFont typeface="Questrial"/>
              <a:buNone/>
              <a:defRPr/>
            </a:lvl5pPr>
            <a:lvl6pPr marL="2286000" indent="0" rtl="0">
              <a:spcBef>
                <a:spcPts val="0"/>
              </a:spcBef>
              <a:buFont typeface="Questrial"/>
              <a:buNone/>
              <a:defRPr/>
            </a:lvl6pPr>
            <a:lvl7pPr marL="2743200" indent="0" rtl="0">
              <a:spcBef>
                <a:spcPts val="0"/>
              </a:spcBef>
              <a:buFont typeface="Questrial"/>
              <a:buNone/>
              <a:defRPr/>
            </a:lvl7pPr>
            <a:lvl8pPr marL="3200400" indent="0" rtl="0">
              <a:spcBef>
                <a:spcPts val="0"/>
              </a:spcBef>
              <a:buFont typeface="Questrial"/>
              <a:buNone/>
              <a:defRPr/>
            </a:lvl8pPr>
            <a:lvl9pPr marL="3657600" indent="0" rtl="0">
              <a:spcBef>
                <a:spcPts val="0"/>
              </a:spcBef>
              <a:buFont typeface="Questrial"/>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88"/>
        <p:cNvGrpSpPr/>
        <p:nvPr/>
      </p:nvGrpSpPr>
      <p:grpSpPr>
        <a:xfrm>
          <a:off x="0" y="0"/>
          <a:ext cx="0" cy="0"/>
          <a:chOff x="0" y="0"/>
          <a:chExt cx="0" cy="0"/>
        </a:xfrm>
      </p:grpSpPr>
      <p:grpSp>
        <p:nvGrpSpPr>
          <p:cNvPr id="189" name="Shape 189"/>
          <p:cNvGrpSpPr/>
          <p:nvPr/>
        </p:nvGrpSpPr>
        <p:grpSpPr>
          <a:xfrm>
            <a:off x="-644958" y="0"/>
            <a:ext cx="10458653" cy="7117070"/>
            <a:chOff x="-644958" y="0"/>
            <a:chExt cx="10458653" cy="7117070"/>
          </a:xfrm>
        </p:grpSpPr>
        <p:grpSp>
          <p:nvGrpSpPr>
            <p:cNvPr id="190" name="Shape 190"/>
            <p:cNvGrpSpPr/>
            <p:nvPr/>
          </p:nvGrpSpPr>
          <p:grpSpPr>
            <a:xfrm>
              <a:off x="0" y="0"/>
              <a:ext cx="9144000" cy="6858000"/>
              <a:chOff x="0" y="0"/>
              <a:chExt cx="9144000" cy="6858000"/>
            </a:xfrm>
          </p:grpSpPr>
          <p:grpSp>
            <p:nvGrpSpPr>
              <p:cNvPr id="191" name="Shape 191"/>
              <p:cNvGrpSpPr/>
              <p:nvPr/>
            </p:nvGrpSpPr>
            <p:grpSpPr>
              <a:xfrm>
                <a:off x="0" y="0"/>
                <a:ext cx="2514599" cy="6858000"/>
                <a:chOff x="0" y="0"/>
                <a:chExt cx="2514599" cy="6858000"/>
              </a:xfrm>
            </p:grpSpPr>
            <p:sp>
              <p:nvSpPr>
                <p:cNvPr id="192" name="Shape 192"/>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93" name="Shape 193"/>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94" name="Shape 194"/>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grpSp>
          <p:grpSp>
            <p:nvGrpSpPr>
              <p:cNvPr id="195" name="Shape 195"/>
              <p:cNvGrpSpPr/>
              <p:nvPr/>
            </p:nvGrpSpPr>
            <p:grpSpPr>
              <a:xfrm>
                <a:off x="422910" y="0"/>
                <a:ext cx="2514599" cy="6858000"/>
                <a:chOff x="0" y="0"/>
                <a:chExt cx="2514599" cy="6858000"/>
              </a:xfrm>
            </p:grpSpPr>
            <p:sp>
              <p:nvSpPr>
                <p:cNvPr id="196" name="Shape 196"/>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97" name="Shape 197"/>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98" name="Shape 198"/>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grpSp>
          <p:grpSp>
            <p:nvGrpSpPr>
              <p:cNvPr id="199" name="Shape 199"/>
              <p:cNvGrpSpPr/>
              <p:nvPr/>
            </p:nvGrpSpPr>
            <p:grpSpPr>
              <a:xfrm rot="10800000">
                <a:off x="6629400" y="0"/>
                <a:ext cx="2514599" cy="6858000"/>
                <a:chOff x="0" y="0"/>
                <a:chExt cx="2514599" cy="6858000"/>
              </a:xfrm>
            </p:grpSpPr>
            <p:sp>
              <p:nvSpPr>
                <p:cNvPr id="200" name="Shape 200"/>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201" name="Shape 201"/>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202" name="Shape 202"/>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grpSp>
          <p:sp>
            <p:nvSpPr>
              <p:cNvPr id="203" name="Shape 203"/>
              <p:cNvSpPr/>
              <p:nvPr/>
            </p:nvSpPr>
            <p:spPr>
              <a:xfrm>
                <a:off x="3810000" y="0"/>
                <a:ext cx="28194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204" name="Shape 204"/>
              <p:cNvSpPr/>
              <p:nvPr/>
            </p:nvSpPr>
            <p:spPr>
              <a:xfrm>
                <a:off x="289560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205" name="Shape 205"/>
              <p:cNvSpPr/>
              <p:nvPr/>
            </p:nvSpPr>
            <p:spPr>
              <a:xfrm>
                <a:off x="31242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grpSp>
        <p:sp>
          <p:nvSpPr>
            <p:cNvPr id="206" name="Shape 206"/>
            <p:cNvSpPr/>
            <p:nvPr/>
          </p:nvSpPr>
          <p:spPr>
            <a:xfrm>
              <a:off x="-11875" y="5035137"/>
              <a:ext cx="9143999" cy="1175654"/>
            </a:xfrm>
            <a:custGeom>
              <a:avLst/>
              <a:gdLst/>
              <a:ahLst/>
              <a:cxnLst/>
              <a:rect l="0" t="0" r="0" b="0"/>
              <a:pathLst>
                <a:path w="9144000" h="1175655" extrusionOk="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9525" cap="flat">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Questrial"/>
                <a:ea typeface="Questrial"/>
                <a:cs typeface="Questrial"/>
                <a:sym typeface="Questrial"/>
              </a:endParaRPr>
            </a:p>
          </p:txBody>
        </p:sp>
        <p:sp>
          <p:nvSpPr>
            <p:cNvPr id="207" name="Shape 207"/>
            <p:cNvSpPr/>
            <p:nvPr/>
          </p:nvSpPr>
          <p:spPr>
            <a:xfrm>
              <a:off x="-11875" y="3467594"/>
              <a:ext cx="9143999" cy="890649"/>
            </a:xfrm>
            <a:custGeom>
              <a:avLst/>
              <a:gdLst/>
              <a:ahLst/>
              <a:cxnLst/>
              <a:rect l="0" t="0" r="0" b="0"/>
              <a:pathLst>
                <a:path w="9144000" h="890650" extrusionOk="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9525" cap="flat">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Questrial"/>
                <a:ea typeface="Questrial"/>
                <a:cs typeface="Questrial"/>
                <a:sym typeface="Questrial"/>
              </a:endParaRPr>
            </a:p>
          </p:txBody>
        </p:sp>
        <p:sp>
          <p:nvSpPr>
            <p:cNvPr id="208" name="Shape 208"/>
            <p:cNvSpPr/>
            <p:nvPr/>
          </p:nvSpPr>
          <p:spPr>
            <a:xfrm>
              <a:off x="-23750" y="5640778"/>
              <a:ext cx="3004456" cy="1211282"/>
            </a:xfrm>
            <a:custGeom>
              <a:avLst/>
              <a:gdLst/>
              <a:ahLst/>
              <a:cxnLst/>
              <a:rect l="0" t="0" r="0" b="0"/>
              <a:pathLst>
                <a:path w="3004457" h="1211283" extrusionOk="0">
                  <a:moveTo>
                    <a:pt x="0" y="0"/>
                  </a:moveTo>
                  <a:cubicBezTo>
                    <a:pt x="1103415" y="501732"/>
                    <a:pt x="2206831" y="1003465"/>
                    <a:pt x="3004457" y="1211283"/>
                  </a:cubicBezTo>
                </a:path>
              </a:pathLst>
            </a:custGeom>
            <a:noFill/>
            <a:ln w="9525" cap="flat">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Questrial"/>
                <a:ea typeface="Questrial"/>
                <a:cs typeface="Questrial"/>
                <a:sym typeface="Questrial"/>
              </a:endParaRPr>
            </a:p>
          </p:txBody>
        </p:sp>
        <p:sp>
          <p:nvSpPr>
            <p:cNvPr id="209" name="Shape 209"/>
            <p:cNvSpPr/>
            <p:nvPr/>
          </p:nvSpPr>
          <p:spPr>
            <a:xfrm>
              <a:off x="-11875" y="5284519"/>
              <a:ext cx="9143999" cy="1478477"/>
            </a:xfrm>
            <a:custGeom>
              <a:avLst/>
              <a:gdLst/>
              <a:ahLst/>
              <a:cxnLst/>
              <a:rect l="0" t="0" r="0" b="0"/>
              <a:pathLst>
                <a:path w="9144000" h="1478478" extrusionOk="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9525" cap="flat">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Questrial"/>
                <a:ea typeface="Questrial"/>
                <a:cs typeface="Questrial"/>
                <a:sym typeface="Questrial"/>
              </a:endParaRPr>
            </a:p>
          </p:txBody>
        </p:sp>
        <p:sp>
          <p:nvSpPr>
            <p:cNvPr id="210" name="Shape 210"/>
            <p:cNvSpPr/>
            <p:nvPr/>
          </p:nvSpPr>
          <p:spPr>
            <a:xfrm>
              <a:off x="2137558" y="5132119"/>
              <a:ext cx="6982690" cy="1719941"/>
            </a:xfrm>
            <a:custGeom>
              <a:avLst/>
              <a:gdLst/>
              <a:ahLst/>
              <a:cxnLst/>
              <a:rect l="0" t="0" r="0" b="0"/>
              <a:pathLst>
                <a:path w="6982691" h="1719942" extrusionOk="0">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9525" cap="flat">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Questrial"/>
                <a:ea typeface="Questrial"/>
                <a:cs typeface="Questrial"/>
                <a:sym typeface="Questrial"/>
              </a:endParaRPr>
            </a:p>
          </p:txBody>
        </p:sp>
        <p:sp>
          <p:nvSpPr>
            <p:cNvPr id="211" name="Shape 211"/>
            <p:cNvSpPr/>
            <p:nvPr/>
          </p:nvSpPr>
          <p:spPr>
            <a:xfrm rot="1800000">
              <a:off x="2996164" y="2859251"/>
              <a:ext cx="1601399" cy="1388235"/>
            </a:xfrm>
            <a:prstGeom prst="hexagon">
              <a:avLst>
                <a:gd name="adj" fmla="val 28544"/>
                <a:gd name="vf" fmla="val 115470"/>
              </a:avLst>
            </a:prstGeom>
            <a:solidFill>
              <a:schemeClr val="lt1">
                <a:alpha val="9803"/>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212" name="Shape 212"/>
            <p:cNvSpPr/>
            <p:nvPr/>
          </p:nvSpPr>
          <p:spPr>
            <a:xfrm rot="1800000">
              <a:off x="3720064" y="4126078"/>
              <a:ext cx="1601399" cy="1388235"/>
            </a:xfrm>
            <a:prstGeom prst="hexagon">
              <a:avLst>
                <a:gd name="adj" fmla="val 28544"/>
                <a:gd name="vf" fmla="val 115470"/>
              </a:avLst>
            </a:prstGeom>
            <a:solidFill>
              <a:schemeClr val="lt1">
                <a:alpha val="0"/>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213" name="Shape 213"/>
            <p:cNvSpPr/>
            <p:nvPr/>
          </p:nvSpPr>
          <p:spPr>
            <a:xfrm rot="1800000">
              <a:off x="3729590" y="1592427"/>
              <a:ext cx="1601399" cy="1388235"/>
            </a:xfrm>
            <a:prstGeom prst="hexagon">
              <a:avLst>
                <a:gd name="adj" fmla="val 28544"/>
                <a:gd name="vf" fmla="val 115470"/>
              </a:avLst>
            </a:prstGeom>
            <a:solidFill>
              <a:schemeClr val="lt1">
                <a:alpha val="6666"/>
              </a:schemeClr>
            </a:solidFill>
            <a:ln w="12700" cap="flat">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214" name="Shape 214"/>
            <p:cNvSpPr/>
            <p:nvPr/>
          </p:nvSpPr>
          <p:spPr>
            <a:xfrm rot="1800000">
              <a:off x="2977114" y="325603"/>
              <a:ext cx="1601399" cy="1388235"/>
            </a:xfrm>
            <a:prstGeom prst="hexagon">
              <a:avLst>
                <a:gd name="adj" fmla="val 28544"/>
                <a:gd name="vf" fmla="val 115470"/>
              </a:avLst>
            </a:prstGeom>
            <a:solidFill>
              <a:schemeClr val="lt1">
                <a:alpha val="3921"/>
              </a:schemeClr>
            </a:solidFill>
            <a:ln w="12700" cap="flat">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215" name="Shape 215"/>
            <p:cNvSpPr/>
            <p:nvPr/>
          </p:nvSpPr>
          <p:spPr>
            <a:xfrm rot="1800000">
              <a:off x="4463014" y="5383378"/>
              <a:ext cx="1601399" cy="1388235"/>
            </a:xfrm>
            <a:prstGeom prst="hexagon">
              <a:avLst>
                <a:gd name="adj" fmla="val 28544"/>
                <a:gd name="vf" fmla="val 115470"/>
              </a:avLst>
            </a:prstGeom>
            <a:solidFill>
              <a:schemeClr val="lt1">
                <a:alpha val="5882"/>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216" name="Shape 216"/>
            <p:cNvSpPr/>
            <p:nvPr/>
          </p:nvSpPr>
          <p:spPr>
            <a:xfrm rot="1799999">
              <a:off x="-382403" y="4201527"/>
              <a:ext cx="1261498" cy="1388235"/>
            </a:xfrm>
            <a:custGeom>
              <a:avLst/>
              <a:gdLst/>
              <a:ahLst/>
              <a:cxnLst/>
              <a:rect l="0" t="0" r="0" b="0"/>
              <a:pathLst>
                <a:path w="1261499" h="1388236" extrusionOk="0">
                  <a:moveTo>
                    <a:pt x="0" y="105098"/>
                  </a:moveTo>
                  <a:lnTo>
                    <a:pt x="56357" y="0"/>
                  </a:lnTo>
                  <a:lnTo>
                    <a:pt x="865241" y="0"/>
                  </a:lnTo>
                  <a:lnTo>
                    <a:pt x="1261499" y="694118"/>
                  </a:lnTo>
                  <a:lnTo>
                    <a:pt x="865241" y="1388236"/>
                  </a:lnTo>
                  <a:lnTo>
                    <a:pt x="744578" y="1387893"/>
                  </a:lnTo>
                  <a:lnTo>
                    <a:pt x="0" y="105098"/>
                  </a:lnTo>
                  <a:close/>
                </a:path>
              </a:pathLst>
            </a:custGeom>
            <a:solidFill>
              <a:schemeClr val="lt1">
                <a:alpha val="9803"/>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217" name="Shape 217"/>
            <p:cNvSpPr/>
            <p:nvPr/>
          </p:nvSpPr>
          <p:spPr>
            <a:xfrm rot="1800000">
              <a:off x="24364" y="5402428"/>
              <a:ext cx="1601399" cy="1388235"/>
            </a:xfrm>
            <a:prstGeom prst="hexagon">
              <a:avLst>
                <a:gd name="adj" fmla="val 28544"/>
                <a:gd name="vf" fmla="val 115470"/>
              </a:avLst>
            </a:prstGeom>
            <a:solidFill>
              <a:schemeClr val="lt1">
                <a:alpha val="0"/>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218" name="Shape 218"/>
            <p:cNvSpPr/>
            <p:nvPr/>
          </p:nvSpPr>
          <p:spPr>
            <a:xfrm rot="1800000">
              <a:off x="52940" y="2849728"/>
              <a:ext cx="1601399" cy="1388235"/>
            </a:xfrm>
            <a:prstGeom prst="hexagon">
              <a:avLst>
                <a:gd name="adj" fmla="val 28544"/>
                <a:gd name="vf" fmla="val 115470"/>
              </a:avLst>
            </a:prstGeom>
            <a:solidFill>
              <a:schemeClr val="lt1">
                <a:alpha val="6666"/>
              </a:schemeClr>
            </a:solidFill>
            <a:ln w="12700" cap="flat">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219" name="Shape 219"/>
            <p:cNvSpPr/>
            <p:nvPr/>
          </p:nvSpPr>
          <p:spPr>
            <a:xfrm rot="1800000">
              <a:off x="776839" y="4126076"/>
              <a:ext cx="1601399" cy="1388235"/>
            </a:xfrm>
            <a:prstGeom prst="hexagon">
              <a:avLst>
                <a:gd name="adj" fmla="val 28544"/>
                <a:gd name="vf" fmla="val 115470"/>
              </a:avLst>
            </a:prstGeom>
            <a:solidFill>
              <a:schemeClr val="lt1">
                <a:alpha val="0"/>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220" name="Shape 220"/>
            <p:cNvSpPr/>
            <p:nvPr/>
          </p:nvSpPr>
          <p:spPr>
            <a:xfrm rot="1800000">
              <a:off x="1510264" y="5411953"/>
              <a:ext cx="1601399" cy="1388235"/>
            </a:xfrm>
            <a:prstGeom prst="hexagon">
              <a:avLst>
                <a:gd name="adj" fmla="val 28544"/>
                <a:gd name="vf" fmla="val 115470"/>
              </a:avLst>
            </a:prstGeom>
            <a:solidFill>
              <a:schemeClr val="lt1">
                <a:alpha val="0"/>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221" name="Shape 221"/>
            <p:cNvSpPr/>
            <p:nvPr/>
          </p:nvSpPr>
          <p:spPr>
            <a:xfrm rot="1800000">
              <a:off x="1529315" y="2859251"/>
              <a:ext cx="1601399" cy="1388235"/>
            </a:xfrm>
            <a:prstGeom prst="hexagon">
              <a:avLst>
                <a:gd name="adj" fmla="val 28544"/>
                <a:gd name="vf" fmla="val 115470"/>
              </a:avLst>
            </a:prstGeom>
            <a:solidFill>
              <a:schemeClr val="lt1">
                <a:alpha val="6666"/>
              </a:schemeClr>
            </a:solidFill>
            <a:ln w="12700" cap="flat">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222" name="Shape 222"/>
            <p:cNvSpPr/>
            <p:nvPr/>
          </p:nvSpPr>
          <p:spPr>
            <a:xfrm rot="1800000">
              <a:off x="795889" y="1563852"/>
              <a:ext cx="1601399" cy="1388235"/>
            </a:xfrm>
            <a:prstGeom prst="hexagon">
              <a:avLst>
                <a:gd name="adj" fmla="val 28544"/>
                <a:gd name="vf" fmla="val 115470"/>
              </a:avLst>
            </a:prstGeom>
            <a:solidFill>
              <a:schemeClr val="lt1">
                <a:alpha val="0"/>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223" name="Shape 223"/>
            <p:cNvSpPr/>
            <p:nvPr/>
          </p:nvSpPr>
          <p:spPr>
            <a:xfrm rot="1800000">
              <a:off x="6806165" y="4145128"/>
              <a:ext cx="1601399" cy="1388235"/>
            </a:xfrm>
            <a:prstGeom prst="hexagon">
              <a:avLst>
                <a:gd name="adj" fmla="val 28544"/>
                <a:gd name="vf" fmla="val 115470"/>
              </a:avLst>
            </a:prstGeom>
            <a:solidFill>
              <a:schemeClr val="lt1">
                <a:alpha val="9803"/>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224" name="Shape 224"/>
            <p:cNvSpPr/>
            <p:nvPr/>
          </p:nvSpPr>
          <p:spPr>
            <a:xfrm rot="1800000">
              <a:off x="7549115" y="5421478"/>
              <a:ext cx="1601399" cy="1388235"/>
            </a:xfrm>
            <a:prstGeom prst="hexagon">
              <a:avLst>
                <a:gd name="adj" fmla="val 28544"/>
                <a:gd name="vf" fmla="val 115470"/>
              </a:avLst>
            </a:prstGeom>
            <a:solidFill>
              <a:schemeClr val="lt1">
                <a:alpha val="0"/>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225" name="Shape 225"/>
            <p:cNvSpPr/>
            <p:nvPr/>
          </p:nvSpPr>
          <p:spPr>
            <a:xfrm rot="1800000">
              <a:off x="7549116" y="2868778"/>
              <a:ext cx="1601399" cy="1388235"/>
            </a:xfrm>
            <a:prstGeom prst="hexagon">
              <a:avLst>
                <a:gd name="adj" fmla="val 28544"/>
                <a:gd name="vf" fmla="val 115470"/>
              </a:avLst>
            </a:prstGeom>
            <a:solidFill>
              <a:schemeClr val="lt1">
                <a:alpha val="6666"/>
              </a:schemeClr>
            </a:solidFill>
            <a:ln w="12700" cap="flat">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226" name="Shape 226"/>
            <p:cNvSpPr/>
            <p:nvPr/>
          </p:nvSpPr>
          <p:spPr>
            <a:xfrm rot="1799999">
              <a:off x="8306521" y="4055629"/>
              <a:ext cx="1243406" cy="1388235"/>
            </a:xfrm>
            <a:custGeom>
              <a:avLst/>
              <a:gdLst/>
              <a:ahLst/>
              <a:cxnLst/>
              <a:rect l="0" t="0" r="0" b="0"/>
              <a:pathLst>
                <a:path w="1243407" h="1388236" extrusionOk="0">
                  <a:moveTo>
                    <a:pt x="0" y="694118"/>
                  </a:moveTo>
                  <a:lnTo>
                    <a:pt x="396258" y="0"/>
                  </a:lnTo>
                  <a:lnTo>
                    <a:pt x="474029" y="4016"/>
                  </a:lnTo>
                  <a:lnTo>
                    <a:pt x="1243407" y="1325983"/>
                  </a:lnTo>
                  <a:lnTo>
                    <a:pt x="1205142" y="1388236"/>
                  </a:lnTo>
                  <a:lnTo>
                    <a:pt x="396258" y="1388236"/>
                  </a:lnTo>
                  <a:lnTo>
                    <a:pt x="0" y="694118"/>
                  </a:lnTo>
                  <a:close/>
                </a:path>
              </a:pathLst>
            </a:custGeom>
            <a:solidFill>
              <a:schemeClr val="lt1">
                <a:alpha val="3921"/>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227" name="Shape 227"/>
            <p:cNvSpPr/>
            <p:nvPr/>
          </p:nvSpPr>
          <p:spPr>
            <a:xfrm rot="1799999">
              <a:off x="8306771" y="1511523"/>
              <a:ext cx="1241870" cy="1388821"/>
            </a:xfrm>
            <a:custGeom>
              <a:avLst/>
              <a:gdLst/>
              <a:ahLst/>
              <a:cxnLst/>
              <a:rect l="0" t="0" r="0" b="0"/>
              <a:pathLst>
                <a:path w="1241871" h="1388822" extrusionOk="0">
                  <a:moveTo>
                    <a:pt x="0" y="694704"/>
                  </a:moveTo>
                  <a:lnTo>
                    <a:pt x="396258" y="586"/>
                  </a:lnTo>
                  <a:lnTo>
                    <a:pt x="482002" y="0"/>
                  </a:lnTo>
                  <a:lnTo>
                    <a:pt x="1241871" y="1323912"/>
                  </a:lnTo>
                  <a:lnTo>
                    <a:pt x="1205142" y="1388822"/>
                  </a:lnTo>
                  <a:lnTo>
                    <a:pt x="396258" y="1388822"/>
                  </a:lnTo>
                  <a:lnTo>
                    <a:pt x="0" y="694704"/>
                  </a:lnTo>
                  <a:close/>
                </a:path>
              </a:pathLst>
            </a:custGeom>
            <a:solidFill>
              <a:schemeClr val="lt1">
                <a:alpha val="0"/>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grpSp>
      <p:sp>
        <p:nvSpPr>
          <p:cNvPr id="228" name="Shape 228"/>
          <p:cNvSpPr/>
          <p:nvPr/>
        </p:nvSpPr>
        <p:spPr>
          <a:xfrm>
            <a:off x="4561242" y="-21511"/>
            <a:ext cx="3679116" cy="6271840"/>
          </a:xfrm>
          <a:prstGeom prst="rect">
            <a:avLst/>
          </a:prstGeom>
          <a:solidFill>
            <a:srgbClr val="F5F5F5"/>
          </a:solidFill>
          <a:ln w="9525" cap="flat">
            <a:solidFill>
              <a:srgbClr val="938953"/>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229" name="Shape 229"/>
          <p:cNvSpPr/>
          <p:nvPr/>
        </p:nvSpPr>
        <p:spPr>
          <a:xfrm>
            <a:off x="4649096" y="-21510"/>
            <a:ext cx="3505200" cy="623938"/>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230" name="Shape 230"/>
          <p:cNvSpPr/>
          <p:nvPr/>
        </p:nvSpPr>
        <p:spPr>
          <a:xfrm>
            <a:off x="905570" y="601883"/>
            <a:ext cx="3562257" cy="5648445"/>
          </a:xfrm>
          <a:prstGeom prst="rect">
            <a:avLst/>
          </a:prstGeom>
          <a:solidFill>
            <a:srgbClr val="FFFFFF"/>
          </a:solidFill>
          <a:ln w="9525" cap="flat">
            <a:solidFill>
              <a:srgbClr val="0F243E"/>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231" name="Shape 231"/>
          <p:cNvSpPr/>
          <p:nvPr/>
        </p:nvSpPr>
        <p:spPr>
          <a:xfrm>
            <a:off x="4650889" y="6088283"/>
            <a:ext cx="3505200" cy="8174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232" name="Shape 232"/>
          <p:cNvSpPr txBox="1">
            <a:spLocks noGrp="1"/>
          </p:cNvSpPr>
          <p:nvPr>
            <p:ph type="title"/>
          </p:nvPr>
        </p:nvSpPr>
        <p:spPr>
          <a:xfrm>
            <a:off x="4734423" y="2660903"/>
            <a:ext cx="3300983" cy="146303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33" name="Shape 233"/>
          <p:cNvSpPr>
            <a:spLocks noGrp="1"/>
          </p:cNvSpPr>
          <p:nvPr>
            <p:ph type="pic" idx="2"/>
          </p:nvPr>
        </p:nvSpPr>
        <p:spPr>
          <a:xfrm>
            <a:off x="1005208" y="693795"/>
            <a:ext cx="3359623" cy="5468111"/>
          </a:xfrm>
          <a:prstGeom prst="rect">
            <a:avLst/>
          </a:prstGeom>
          <a:noFill/>
          <a:ln>
            <a:noFill/>
          </a:ln>
        </p:spPr>
      </p:sp>
      <p:sp>
        <p:nvSpPr>
          <p:cNvPr id="234" name="Shape 234"/>
          <p:cNvSpPr txBox="1">
            <a:spLocks noGrp="1"/>
          </p:cNvSpPr>
          <p:nvPr>
            <p:ph type="body" idx="1"/>
          </p:nvPr>
        </p:nvSpPr>
        <p:spPr>
          <a:xfrm>
            <a:off x="4734630" y="4133087"/>
            <a:ext cx="3300572" cy="1519560"/>
          </a:xfrm>
          <a:prstGeom prst="rect">
            <a:avLst/>
          </a:prstGeom>
          <a:noFill/>
          <a:ln>
            <a:noFill/>
          </a:ln>
        </p:spPr>
        <p:txBody>
          <a:bodyPr lIns="91425" tIns="91425" rIns="91425" bIns="91425" anchor="t" anchorCtr="0"/>
          <a:lstStyle>
            <a:lvl1pPr marL="0" indent="0" rtl="0">
              <a:spcBef>
                <a:spcPts val="0"/>
              </a:spcBef>
              <a:buClr>
                <a:srgbClr val="424242"/>
              </a:buClr>
              <a:buFont typeface="Questrial"/>
              <a:buNone/>
              <a:defRPr/>
            </a:lvl1pPr>
            <a:lvl2pPr marL="457200" indent="0" rtl="0">
              <a:spcBef>
                <a:spcPts val="0"/>
              </a:spcBef>
              <a:buFont typeface="Questrial"/>
              <a:buNone/>
              <a:defRPr/>
            </a:lvl2pPr>
            <a:lvl3pPr marL="914400" indent="0" rtl="0">
              <a:spcBef>
                <a:spcPts val="0"/>
              </a:spcBef>
              <a:buFont typeface="Questrial"/>
              <a:buNone/>
              <a:defRPr/>
            </a:lvl3pPr>
            <a:lvl4pPr marL="1371600" indent="0" rtl="0">
              <a:spcBef>
                <a:spcPts val="0"/>
              </a:spcBef>
              <a:buFont typeface="Questrial"/>
              <a:buNone/>
              <a:defRPr/>
            </a:lvl4pPr>
            <a:lvl5pPr marL="1828800" indent="0" rtl="0">
              <a:spcBef>
                <a:spcPts val="0"/>
              </a:spcBef>
              <a:buFont typeface="Questrial"/>
              <a:buNone/>
              <a:defRPr/>
            </a:lvl5pPr>
            <a:lvl6pPr marL="2286000" indent="0" rtl="0">
              <a:spcBef>
                <a:spcPts val="0"/>
              </a:spcBef>
              <a:buFont typeface="Questrial"/>
              <a:buNone/>
              <a:defRPr/>
            </a:lvl6pPr>
            <a:lvl7pPr marL="2743200" indent="0" rtl="0">
              <a:spcBef>
                <a:spcPts val="0"/>
              </a:spcBef>
              <a:buFont typeface="Questrial"/>
              <a:buNone/>
              <a:defRPr/>
            </a:lvl7pPr>
            <a:lvl8pPr marL="3200400" indent="0" rtl="0">
              <a:spcBef>
                <a:spcPts val="0"/>
              </a:spcBef>
              <a:buFont typeface="Questrial"/>
              <a:buNone/>
              <a:defRPr/>
            </a:lvl8pPr>
            <a:lvl9pPr marL="3657600" indent="0" rtl="0">
              <a:spcBef>
                <a:spcPts val="0"/>
              </a:spcBef>
              <a:buFont typeface="Questrial"/>
              <a:buNone/>
              <a:defRPr/>
            </a:lvl9pPr>
          </a:lstStyle>
          <a:p>
            <a:endParaRPr/>
          </a:p>
        </p:txBody>
      </p:sp>
      <p:sp>
        <p:nvSpPr>
          <p:cNvPr id="235" name="Shape 235"/>
          <p:cNvSpPr txBox="1">
            <a:spLocks noGrp="1"/>
          </p:cNvSpPr>
          <p:nvPr>
            <p:ph type="dt" idx="10"/>
          </p:nvPr>
        </p:nvSpPr>
        <p:spPr>
          <a:xfrm>
            <a:off x="5997387" y="224491"/>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36" name="Shape 236"/>
          <p:cNvSpPr txBox="1">
            <a:spLocks noGrp="1"/>
          </p:cNvSpPr>
          <p:nvPr>
            <p:ph type="ftr" idx="11"/>
          </p:nvPr>
        </p:nvSpPr>
        <p:spPr>
          <a:xfrm>
            <a:off x="4641448" y="5724835"/>
            <a:ext cx="3493664"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37" name="Shape 237"/>
          <p:cNvSpPr txBox="1">
            <a:spLocks noGrp="1"/>
          </p:cNvSpPr>
          <p:nvPr>
            <p:ph type="sldNum" idx="12"/>
          </p:nvPr>
        </p:nvSpPr>
        <p:spPr>
          <a:xfrm>
            <a:off x="4649096" y="224490"/>
            <a:ext cx="1332156"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E0DECF"/>
            </a:gs>
            <a:gs pos="62000">
              <a:srgbClr val="A5A396"/>
            </a:gs>
            <a:gs pos="100000">
              <a:srgbClr val="918E84"/>
            </a:gs>
          </a:gsLst>
          <a:lin ang="5400000" scaled="0"/>
        </a:gradFill>
        <a:effectLst/>
      </p:bgPr>
    </p:bg>
    <p:spTree>
      <p:nvGrpSpPr>
        <p:cNvPr id="1" name="Shape 4"/>
        <p:cNvGrpSpPr/>
        <p:nvPr/>
      </p:nvGrpSpPr>
      <p:grpSpPr>
        <a:xfrm>
          <a:off x="0" y="0"/>
          <a:ext cx="0" cy="0"/>
          <a:chOff x="0" y="0"/>
          <a:chExt cx="0" cy="0"/>
        </a:xfrm>
      </p:grpSpPr>
      <p:grpSp>
        <p:nvGrpSpPr>
          <p:cNvPr id="5" name="Shape 5"/>
          <p:cNvGrpSpPr/>
          <p:nvPr/>
        </p:nvGrpSpPr>
        <p:grpSpPr>
          <a:xfrm>
            <a:off x="-567354" y="0"/>
            <a:ext cx="10458653" cy="7117070"/>
            <a:chOff x="-644958" y="0"/>
            <a:chExt cx="10458653" cy="7117070"/>
          </a:xfrm>
        </p:grpSpPr>
        <p:grpSp>
          <p:nvGrpSpPr>
            <p:cNvPr id="6" name="Shape 6"/>
            <p:cNvGrpSpPr/>
            <p:nvPr/>
          </p:nvGrpSpPr>
          <p:grpSpPr>
            <a:xfrm>
              <a:off x="0" y="0"/>
              <a:ext cx="9144000" cy="6858000"/>
              <a:chOff x="0" y="0"/>
              <a:chExt cx="9144000" cy="6858000"/>
            </a:xfrm>
          </p:grpSpPr>
          <p:grpSp>
            <p:nvGrpSpPr>
              <p:cNvPr id="7" name="Shape 7"/>
              <p:cNvGrpSpPr/>
              <p:nvPr/>
            </p:nvGrpSpPr>
            <p:grpSpPr>
              <a:xfrm>
                <a:off x="0" y="0"/>
                <a:ext cx="2514599" cy="6858000"/>
                <a:chOff x="0" y="0"/>
                <a:chExt cx="2514599" cy="6858000"/>
              </a:xfrm>
            </p:grpSpPr>
            <p:sp>
              <p:nvSpPr>
                <p:cNvPr id="8" name="Shape 8"/>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9" name="Shape 9"/>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0" name="Shape 10"/>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grpSp>
          <p:grpSp>
            <p:nvGrpSpPr>
              <p:cNvPr id="11" name="Shape 11"/>
              <p:cNvGrpSpPr/>
              <p:nvPr/>
            </p:nvGrpSpPr>
            <p:grpSpPr>
              <a:xfrm>
                <a:off x="422910" y="0"/>
                <a:ext cx="2514599" cy="6858000"/>
                <a:chOff x="0" y="0"/>
                <a:chExt cx="2514599" cy="6858000"/>
              </a:xfrm>
            </p:grpSpPr>
            <p:sp>
              <p:nvSpPr>
                <p:cNvPr id="12" name="Shape 12"/>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3" name="Shape 13"/>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4" name="Shape 14"/>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grpSp>
          <p:grpSp>
            <p:nvGrpSpPr>
              <p:cNvPr id="15" name="Shape 15"/>
              <p:cNvGrpSpPr/>
              <p:nvPr/>
            </p:nvGrpSpPr>
            <p:grpSpPr>
              <a:xfrm rot="10800000">
                <a:off x="6629400" y="0"/>
                <a:ext cx="2514599" cy="6858000"/>
                <a:chOff x="0" y="0"/>
                <a:chExt cx="2514599" cy="6858000"/>
              </a:xfrm>
            </p:grpSpPr>
            <p:sp>
              <p:nvSpPr>
                <p:cNvPr id="16" name="Shape 16"/>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7" name="Shape 17"/>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18" name="Shape 18"/>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grpSp>
          <p:sp>
            <p:nvSpPr>
              <p:cNvPr id="19" name="Shape 19"/>
              <p:cNvSpPr/>
              <p:nvPr/>
            </p:nvSpPr>
            <p:spPr>
              <a:xfrm>
                <a:off x="3810000" y="0"/>
                <a:ext cx="28194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20" name="Shape 20"/>
              <p:cNvSpPr/>
              <p:nvPr/>
            </p:nvSpPr>
            <p:spPr>
              <a:xfrm>
                <a:off x="289560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21" name="Shape 21"/>
              <p:cNvSpPr/>
              <p:nvPr/>
            </p:nvSpPr>
            <p:spPr>
              <a:xfrm>
                <a:off x="31242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grpSp>
        <p:sp>
          <p:nvSpPr>
            <p:cNvPr id="22" name="Shape 22"/>
            <p:cNvSpPr/>
            <p:nvPr/>
          </p:nvSpPr>
          <p:spPr>
            <a:xfrm>
              <a:off x="-11875" y="5035137"/>
              <a:ext cx="9143999" cy="1175654"/>
            </a:xfrm>
            <a:custGeom>
              <a:avLst/>
              <a:gdLst/>
              <a:ahLst/>
              <a:cxnLst/>
              <a:rect l="0" t="0" r="0" b="0"/>
              <a:pathLst>
                <a:path w="9144000" h="1175655" extrusionOk="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9525" cap="flat">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Questrial"/>
                <a:ea typeface="Questrial"/>
                <a:cs typeface="Questrial"/>
                <a:sym typeface="Questrial"/>
              </a:endParaRPr>
            </a:p>
          </p:txBody>
        </p:sp>
        <p:sp>
          <p:nvSpPr>
            <p:cNvPr id="23" name="Shape 23"/>
            <p:cNvSpPr/>
            <p:nvPr/>
          </p:nvSpPr>
          <p:spPr>
            <a:xfrm>
              <a:off x="-11875" y="3467594"/>
              <a:ext cx="9143999" cy="890649"/>
            </a:xfrm>
            <a:custGeom>
              <a:avLst/>
              <a:gdLst/>
              <a:ahLst/>
              <a:cxnLst/>
              <a:rect l="0" t="0" r="0" b="0"/>
              <a:pathLst>
                <a:path w="9144000" h="890650" extrusionOk="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9525" cap="flat">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Questrial"/>
                <a:ea typeface="Questrial"/>
                <a:cs typeface="Questrial"/>
                <a:sym typeface="Questrial"/>
              </a:endParaRPr>
            </a:p>
          </p:txBody>
        </p:sp>
        <p:sp>
          <p:nvSpPr>
            <p:cNvPr id="24" name="Shape 24"/>
            <p:cNvSpPr/>
            <p:nvPr/>
          </p:nvSpPr>
          <p:spPr>
            <a:xfrm>
              <a:off x="-23750" y="5640778"/>
              <a:ext cx="3004456" cy="1211282"/>
            </a:xfrm>
            <a:custGeom>
              <a:avLst/>
              <a:gdLst/>
              <a:ahLst/>
              <a:cxnLst/>
              <a:rect l="0" t="0" r="0" b="0"/>
              <a:pathLst>
                <a:path w="3004457" h="1211283" extrusionOk="0">
                  <a:moveTo>
                    <a:pt x="0" y="0"/>
                  </a:moveTo>
                  <a:cubicBezTo>
                    <a:pt x="1103415" y="501732"/>
                    <a:pt x="2206831" y="1003465"/>
                    <a:pt x="3004457" y="1211283"/>
                  </a:cubicBezTo>
                </a:path>
              </a:pathLst>
            </a:custGeom>
            <a:noFill/>
            <a:ln w="9525" cap="flat">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Questrial"/>
                <a:ea typeface="Questrial"/>
                <a:cs typeface="Questrial"/>
                <a:sym typeface="Questrial"/>
              </a:endParaRPr>
            </a:p>
          </p:txBody>
        </p:sp>
        <p:sp>
          <p:nvSpPr>
            <p:cNvPr id="25" name="Shape 25"/>
            <p:cNvSpPr/>
            <p:nvPr/>
          </p:nvSpPr>
          <p:spPr>
            <a:xfrm>
              <a:off x="-11875" y="5284519"/>
              <a:ext cx="9143999" cy="1478477"/>
            </a:xfrm>
            <a:custGeom>
              <a:avLst/>
              <a:gdLst/>
              <a:ahLst/>
              <a:cxnLst/>
              <a:rect l="0" t="0" r="0" b="0"/>
              <a:pathLst>
                <a:path w="9144000" h="1478478" extrusionOk="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9525" cap="flat">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Questrial"/>
                <a:ea typeface="Questrial"/>
                <a:cs typeface="Questrial"/>
                <a:sym typeface="Questrial"/>
              </a:endParaRPr>
            </a:p>
          </p:txBody>
        </p:sp>
        <p:sp>
          <p:nvSpPr>
            <p:cNvPr id="26" name="Shape 26"/>
            <p:cNvSpPr/>
            <p:nvPr/>
          </p:nvSpPr>
          <p:spPr>
            <a:xfrm>
              <a:off x="2137558" y="5132119"/>
              <a:ext cx="6982690" cy="1719941"/>
            </a:xfrm>
            <a:custGeom>
              <a:avLst/>
              <a:gdLst/>
              <a:ahLst/>
              <a:cxnLst/>
              <a:rect l="0" t="0" r="0" b="0"/>
              <a:pathLst>
                <a:path w="6982691" h="1719942" extrusionOk="0">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9525" cap="flat">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Questrial"/>
                <a:ea typeface="Questrial"/>
                <a:cs typeface="Questrial"/>
                <a:sym typeface="Questrial"/>
              </a:endParaRPr>
            </a:p>
          </p:txBody>
        </p:sp>
        <p:sp>
          <p:nvSpPr>
            <p:cNvPr id="27" name="Shape 27"/>
            <p:cNvSpPr/>
            <p:nvPr/>
          </p:nvSpPr>
          <p:spPr>
            <a:xfrm rot="1800000">
              <a:off x="2996164" y="2859251"/>
              <a:ext cx="1601399" cy="1388235"/>
            </a:xfrm>
            <a:prstGeom prst="hexagon">
              <a:avLst>
                <a:gd name="adj" fmla="val 28544"/>
                <a:gd name="vf" fmla="val 115470"/>
              </a:avLst>
            </a:prstGeom>
            <a:solidFill>
              <a:schemeClr val="lt1">
                <a:alpha val="9803"/>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28" name="Shape 28"/>
            <p:cNvSpPr/>
            <p:nvPr/>
          </p:nvSpPr>
          <p:spPr>
            <a:xfrm rot="1800000">
              <a:off x="3720064" y="4126078"/>
              <a:ext cx="1601399" cy="1388235"/>
            </a:xfrm>
            <a:prstGeom prst="hexagon">
              <a:avLst>
                <a:gd name="adj" fmla="val 28544"/>
                <a:gd name="vf" fmla="val 115470"/>
              </a:avLst>
            </a:prstGeom>
            <a:solidFill>
              <a:schemeClr val="lt1">
                <a:alpha val="0"/>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29" name="Shape 29"/>
            <p:cNvSpPr/>
            <p:nvPr/>
          </p:nvSpPr>
          <p:spPr>
            <a:xfrm rot="1800000">
              <a:off x="3729590" y="1592427"/>
              <a:ext cx="1601399" cy="1388235"/>
            </a:xfrm>
            <a:prstGeom prst="hexagon">
              <a:avLst>
                <a:gd name="adj" fmla="val 28544"/>
                <a:gd name="vf" fmla="val 115470"/>
              </a:avLst>
            </a:prstGeom>
            <a:solidFill>
              <a:schemeClr val="lt1">
                <a:alpha val="6666"/>
              </a:schemeClr>
            </a:solidFill>
            <a:ln w="12700" cap="flat">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30" name="Shape 30"/>
            <p:cNvSpPr/>
            <p:nvPr/>
          </p:nvSpPr>
          <p:spPr>
            <a:xfrm rot="1800000">
              <a:off x="2977114" y="325603"/>
              <a:ext cx="1601399" cy="1388235"/>
            </a:xfrm>
            <a:prstGeom prst="hexagon">
              <a:avLst>
                <a:gd name="adj" fmla="val 28544"/>
                <a:gd name="vf" fmla="val 115470"/>
              </a:avLst>
            </a:prstGeom>
            <a:solidFill>
              <a:schemeClr val="lt1">
                <a:alpha val="3921"/>
              </a:schemeClr>
            </a:solidFill>
            <a:ln w="12700" cap="flat">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31" name="Shape 31"/>
            <p:cNvSpPr/>
            <p:nvPr/>
          </p:nvSpPr>
          <p:spPr>
            <a:xfrm rot="1800000">
              <a:off x="4463014" y="5383378"/>
              <a:ext cx="1601399" cy="1388235"/>
            </a:xfrm>
            <a:prstGeom prst="hexagon">
              <a:avLst>
                <a:gd name="adj" fmla="val 28544"/>
                <a:gd name="vf" fmla="val 115470"/>
              </a:avLst>
            </a:prstGeom>
            <a:solidFill>
              <a:schemeClr val="lt1">
                <a:alpha val="5882"/>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32" name="Shape 32"/>
            <p:cNvSpPr/>
            <p:nvPr/>
          </p:nvSpPr>
          <p:spPr>
            <a:xfrm rot="1799999">
              <a:off x="-382403" y="4201527"/>
              <a:ext cx="1261498" cy="1388235"/>
            </a:xfrm>
            <a:custGeom>
              <a:avLst/>
              <a:gdLst/>
              <a:ahLst/>
              <a:cxnLst/>
              <a:rect l="0" t="0" r="0" b="0"/>
              <a:pathLst>
                <a:path w="1261499" h="1388236" extrusionOk="0">
                  <a:moveTo>
                    <a:pt x="0" y="105098"/>
                  </a:moveTo>
                  <a:lnTo>
                    <a:pt x="56357" y="0"/>
                  </a:lnTo>
                  <a:lnTo>
                    <a:pt x="865241" y="0"/>
                  </a:lnTo>
                  <a:lnTo>
                    <a:pt x="1261499" y="694118"/>
                  </a:lnTo>
                  <a:lnTo>
                    <a:pt x="865241" y="1388236"/>
                  </a:lnTo>
                  <a:lnTo>
                    <a:pt x="744578" y="1387893"/>
                  </a:lnTo>
                  <a:lnTo>
                    <a:pt x="0" y="105098"/>
                  </a:lnTo>
                  <a:close/>
                </a:path>
              </a:pathLst>
            </a:custGeom>
            <a:solidFill>
              <a:schemeClr val="lt1">
                <a:alpha val="9803"/>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33" name="Shape 33"/>
            <p:cNvSpPr/>
            <p:nvPr/>
          </p:nvSpPr>
          <p:spPr>
            <a:xfrm rot="1800000">
              <a:off x="24364" y="5402428"/>
              <a:ext cx="1601399" cy="1388235"/>
            </a:xfrm>
            <a:prstGeom prst="hexagon">
              <a:avLst>
                <a:gd name="adj" fmla="val 28544"/>
                <a:gd name="vf" fmla="val 115470"/>
              </a:avLst>
            </a:prstGeom>
            <a:solidFill>
              <a:schemeClr val="lt1">
                <a:alpha val="0"/>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34" name="Shape 34"/>
            <p:cNvSpPr/>
            <p:nvPr/>
          </p:nvSpPr>
          <p:spPr>
            <a:xfrm rot="1800000">
              <a:off x="52940" y="2849728"/>
              <a:ext cx="1601399" cy="1388235"/>
            </a:xfrm>
            <a:prstGeom prst="hexagon">
              <a:avLst>
                <a:gd name="adj" fmla="val 28544"/>
                <a:gd name="vf" fmla="val 115470"/>
              </a:avLst>
            </a:prstGeom>
            <a:solidFill>
              <a:schemeClr val="lt1">
                <a:alpha val="6666"/>
              </a:schemeClr>
            </a:solidFill>
            <a:ln w="12700" cap="flat">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35" name="Shape 35"/>
            <p:cNvSpPr/>
            <p:nvPr/>
          </p:nvSpPr>
          <p:spPr>
            <a:xfrm rot="1800000">
              <a:off x="776839" y="4126076"/>
              <a:ext cx="1601399" cy="1388235"/>
            </a:xfrm>
            <a:prstGeom prst="hexagon">
              <a:avLst>
                <a:gd name="adj" fmla="val 28544"/>
                <a:gd name="vf" fmla="val 115470"/>
              </a:avLst>
            </a:prstGeom>
            <a:solidFill>
              <a:schemeClr val="lt1">
                <a:alpha val="0"/>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36" name="Shape 36"/>
            <p:cNvSpPr/>
            <p:nvPr/>
          </p:nvSpPr>
          <p:spPr>
            <a:xfrm rot="1800000">
              <a:off x="1510264" y="5411953"/>
              <a:ext cx="1601399" cy="1388235"/>
            </a:xfrm>
            <a:prstGeom prst="hexagon">
              <a:avLst>
                <a:gd name="adj" fmla="val 28544"/>
                <a:gd name="vf" fmla="val 115470"/>
              </a:avLst>
            </a:prstGeom>
            <a:solidFill>
              <a:schemeClr val="lt1">
                <a:alpha val="0"/>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37" name="Shape 37"/>
            <p:cNvSpPr/>
            <p:nvPr/>
          </p:nvSpPr>
          <p:spPr>
            <a:xfrm rot="1800000">
              <a:off x="1529315" y="2859251"/>
              <a:ext cx="1601399" cy="1388235"/>
            </a:xfrm>
            <a:prstGeom prst="hexagon">
              <a:avLst>
                <a:gd name="adj" fmla="val 28544"/>
                <a:gd name="vf" fmla="val 115470"/>
              </a:avLst>
            </a:prstGeom>
            <a:solidFill>
              <a:schemeClr val="lt1">
                <a:alpha val="6666"/>
              </a:schemeClr>
            </a:solidFill>
            <a:ln w="12700" cap="flat">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38" name="Shape 38"/>
            <p:cNvSpPr/>
            <p:nvPr/>
          </p:nvSpPr>
          <p:spPr>
            <a:xfrm rot="1800000">
              <a:off x="795889" y="1563852"/>
              <a:ext cx="1601399" cy="1388235"/>
            </a:xfrm>
            <a:prstGeom prst="hexagon">
              <a:avLst>
                <a:gd name="adj" fmla="val 28544"/>
                <a:gd name="vf" fmla="val 115470"/>
              </a:avLst>
            </a:prstGeom>
            <a:solidFill>
              <a:schemeClr val="lt1">
                <a:alpha val="0"/>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39" name="Shape 39"/>
            <p:cNvSpPr/>
            <p:nvPr/>
          </p:nvSpPr>
          <p:spPr>
            <a:xfrm rot="1800000">
              <a:off x="6806165" y="4145128"/>
              <a:ext cx="1601399" cy="1388235"/>
            </a:xfrm>
            <a:prstGeom prst="hexagon">
              <a:avLst>
                <a:gd name="adj" fmla="val 28544"/>
                <a:gd name="vf" fmla="val 115470"/>
              </a:avLst>
            </a:prstGeom>
            <a:solidFill>
              <a:schemeClr val="lt1">
                <a:alpha val="9803"/>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40" name="Shape 40"/>
            <p:cNvSpPr/>
            <p:nvPr/>
          </p:nvSpPr>
          <p:spPr>
            <a:xfrm rot="1800000">
              <a:off x="7549115" y="5421478"/>
              <a:ext cx="1601399" cy="1388235"/>
            </a:xfrm>
            <a:prstGeom prst="hexagon">
              <a:avLst>
                <a:gd name="adj" fmla="val 28544"/>
                <a:gd name="vf" fmla="val 115470"/>
              </a:avLst>
            </a:prstGeom>
            <a:solidFill>
              <a:schemeClr val="lt1">
                <a:alpha val="0"/>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41" name="Shape 41"/>
            <p:cNvSpPr/>
            <p:nvPr/>
          </p:nvSpPr>
          <p:spPr>
            <a:xfrm rot="1800000">
              <a:off x="7549116" y="2868778"/>
              <a:ext cx="1601399" cy="1388235"/>
            </a:xfrm>
            <a:prstGeom prst="hexagon">
              <a:avLst>
                <a:gd name="adj" fmla="val 28544"/>
                <a:gd name="vf" fmla="val 115470"/>
              </a:avLst>
            </a:prstGeom>
            <a:solidFill>
              <a:schemeClr val="lt1">
                <a:alpha val="6666"/>
              </a:schemeClr>
            </a:solidFill>
            <a:ln w="12700" cap="flat">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42" name="Shape 42"/>
            <p:cNvSpPr/>
            <p:nvPr/>
          </p:nvSpPr>
          <p:spPr>
            <a:xfrm rot="1799999">
              <a:off x="8306521" y="4055629"/>
              <a:ext cx="1243406" cy="1388235"/>
            </a:xfrm>
            <a:custGeom>
              <a:avLst/>
              <a:gdLst/>
              <a:ahLst/>
              <a:cxnLst/>
              <a:rect l="0" t="0" r="0" b="0"/>
              <a:pathLst>
                <a:path w="1243407" h="1388236" extrusionOk="0">
                  <a:moveTo>
                    <a:pt x="0" y="694118"/>
                  </a:moveTo>
                  <a:lnTo>
                    <a:pt x="396258" y="0"/>
                  </a:lnTo>
                  <a:lnTo>
                    <a:pt x="474029" y="4016"/>
                  </a:lnTo>
                  <a:lnTo>
                    <a:pt x="1243407" y="1325983"/>
                  </a:lnTo>
                  <a:lnTo>
                    <a:pt x="1205142" y="1388236"/>
                  </a:lnTo>
                  <a:lnTo>
                    <a:pt x="396258" y="1388236"/>
                  </a:lnTo>
                  <a:lnTo>
                    <a:pt x="0" y="694118"/>
                  </a:lnTo>
                  <a:close/>
                </a:path>
              </a:pathLst>
            </a:custGeom>
            <a:solidFill>
              <a:schemeClr val="lt1">
                <a:alpha val="3921"/>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43" name="Shape 43"/>
            <p:cNvSpPr/>
            <p:nvPr/>
          </p:nvSpPr>
          <p:spPr>
            <a:xfrm rot="1799999">
              <a:off x="8306771" y="1511523"/>
              <a:ext cx="1241870" cy="1388821"/>
            </a:xfrm>
            <a:custGeom>
              <a:avLst/>
              <a:gdLst/>
              <a:ahLst/>
              <a:cxnLst/>
              <a:rect l="0" t="0" r="0" b="0"/>
              <a:pathLst>
                <a:path w="1241871" h="1388822" extrusionOk="0">
                  <a:moveTo>
                    <a:pt x="0" y="694704"/>
                  </a:moveTo>
                  <a:lnTo>
                    <a:pt x="396258" y="586"/>
                  </a:lnTo>
                  <a:lnTo>
                    <a:pt x="482002" y="0"/>
                  </a:lnTo>
                  <a:lnTo>
                    <a:pt x="1241871" y="1323912"/>
                  </a:lnTo>
                  <a:lnTo>
                    <a:pt x="1205142" y="1388822"/>
                  </a:lnTo>
                  <a:lnTo>
                    <a:pt x="396258" y="1388822"/>
                  </a:lnTo>
                  <a:lnTo>
                    <a:pt x="0" y="694704"/>
                  </a:lnTo>
                  <a:close/>
                </a:path>
              </a:pathLst>
            </a:custGeom>
            <a:solidFill>
              <a:schemeClr val="lt1">
                <a:alpha val="0"/>
              </a:schemeClr>
            </a:solidFill>
            <a:ln w="12700" cap="flat">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grpSp>
      <p:sp>
        <p:nvSpPr>
          <p:cNvPr id="44" name="Shape 44"/>
          <p:cNvSpPr/>
          <p:nvPr/>
        </p:nvSpPr>
        <p:spPr>
          <a:xfrm>
            <a:off x="457200" y="333487"/>
            <a:ext cx="8229600" cy="6185646"/>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45" name="Shape 45"/>
          <p:cNvSpPr/>
          <p:nvPr/>
        </p:nvSpPr>
        <p:spPr>
          <a:xfrm>
            <a:off x="4561242" y="-21511"/>
            <a:ext cx="3679116" cy="699243"/>
          </a:xfrm>
          <a:prstGeom prst="rect">
            <a:avLst/>
          </a:prstGeom>
          <a:solidFill>
            <a:srgbClr val="F5F5F5"/>
          </a:solidFill>
          <a:ln w="9525" cap="flat">
            <a:solidFill>
              <a:srgbClr val="938953"/>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46" name="Shape 46"/>
          <p:cNvSpPr/>
          <p:nvPr/>
        </p:nvSpPr>
        <p:spPr>
          <a:xfrm>
            <a:off x="4649096" y="-21510"/>
            <a:ext cx="3505200" cy="623938"/>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Questrial"/>
              <a:ea typeface="Questrial"/>
              <a:cs typeface="Questrial"/>
              <a:sym typeface="Questrial"/>
            </a:endParaRPr>
          </a:p>
        </p:txBody>
      </p:sp>
      <p:sp>
        <p:nvSpPr>
          <p:cNvPr id="47" name="Shape 47"/>
          <p:cNvSpPr txBox="1">
            <a:spLocks noGrp="1"/>
          </p:cNvSpPr>
          <p:nvPr>
            <p:ph type="title"/>
          </p:nvPr>
        </p:nvSpPr>
        <p:spPr>
          <a:xfrm>
            <a:off x="1043490" y="1027663"/>
            <a:ext cx="7024744" cy="1143000"/>
          </a:xfrm>
          <a:prstGeom prst="rect">
            <a:avLst/>
          </a:prstGeom>
          <a:noFill/>
          <a:ln>
            <a:noFill/>
          </a:ln>
        </p:spPr>
        <p:txBody>
          <a:bodyPr lIns="91425" tIns="91425" rIns="91425" bIns="91425" anchor="b" anchorCtr="0"/>
          <a:lstStyle>
            <a:lvl1pPr marL="0" marR="0" indent="0" algn="l" rtl="0">
              <a:spcBef>
                <a:spcPts val="0"/>
              </a:spcBef>
              <a:buClr>
                <a:schemeClr val="accent1"/>
              </a:buClr>
              <a:buFont typeface="Questrial"/>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48" name="Shape 48"/>
          <p:cNvSpPr txBox="1">
            <a:spLocks noGrp="1"/>
          </p:cNvSpPr>
          <p:nvPr>
            <p:ph type="body" idx="1"/>
          </p:nvPr>
        </p:nvSpPr>
        <p:spPr>
          <a:xfrm>
            <a:off x="1043491" y="2323651"/>
            <a:ext cx="6777317" cy="3508977"/>
          </a:xfrm>
          <a:prstGeom prst="rect">
            <a:avLst/>
          </a:prstGeom>
          <a:noFill/>
          <a:ln>
            <a:noFill/>
          </a:ln>
        </p:spPr>
        <p:txBody>
          <a:bodyPr lIns="91425" tIns="91425" rIns="91425" bIns="91425" anchor="t" anchorCtr="0"/>
          <a:lstStyle>
            <a:lvl1pPr marL="342900" marR="0" indent="-163576" algn="l" rtl="0">
              <a:spcBef>
                <a:spcPts val="480"/>
              </a:spcBef>
              <a:buClr>
                <a:schemeClr val="accent1"/>
              </a:buClr>
              <a:buFont typeface="Questrial"/>
              <a:buChar char="○"/>
              <a:defRPr/>
            </a:lvl1pPr>
            <a:lvl2pPr marL="640080" marR="0" indent="-178308" algn="l" rtl="0">
              <a:spcBef>
                <a:spcPts val="440"/>
              </a:spcBef>
              <a:buClr>
                <a:schemeClr val="accent1"/>
              </a:buClr>
              <a:buFont typeface="Questrial"/>
              <a:buChar char="○"/>
              <a:defRPr/>
            </a:lvl2pPr>
            <a:lvl3pPr marL="914400" marR="0" indent="-132080" algn="l" rtl="0">
              <a:spcBef>
                <a:spcPts val="400"/>
              </a:spcBef>
              <a:buClr>
                <a:schemeClr val="accent1"/>
              </a:buClr>
              <a:buFont typeface="Questrial"/>
              <a:buChar char="○"/>
              <a:defRPr/>
            </a:lvl3pPr>
            <a:lvl4pPr marL="1124712" marR="0" indent="-148844" algn="l" rtl="0">
              <a:spcBef>
                <a:spcPts val="360"/>
              </a:spcBef>
              <a:buClr>
                <a:schemeClr val="accent1"/>
              </a:buClr>
              <a:buFont typeface="Questrial"/>
              <a:buChar char="○"/>
              <a:defRPr/>
            </a:lvl4pPr>
            <a:lvl5pPr marL="1325880" marR="0" indent="-156464" algn="l" rtl="0">
              <a:spcBef>
                <a:spcPts val="320"/>
              </a:spcBef>
              <a:buClr>
                <a:schemeClr val="accent1"/>
              </a:buClr>
              <a:buFont typeface="Questrial"/>
              <a:buChar char="○"/>
              <a:defRPr/>
            </a:lvl5pPr>
            <a:lvl6pPr marL="1517904" marR="0" indent="-167639" algn="l" rtl="0">
              <a:spcBef>
                <a:spcPts val="280"/>
              </a:spcBef>
              <a:buClr>
                <a:schemeClr val="accent1"/>
              </a:buClr>
              <a:buFont typeface="Questrial"/>
              <a:buChar char="○"/>
              <a:defRPr/>
            </a:lvl6pPr>
            <a:lvl7pPr marL="1719072" marR="0" indent="-165608" algn="l" rtl="0">
              <a:spcBef>
                <a:spcPts val="280"/>
              </a:spcBef>
              <a:buClr>
                <a:schemeClr val="accent1"/>
              </a:buClr>
              <a:buFont typeface="Questrial"/>
              <a:buChar char="○"/>
              <a:defRPr/>
            </a:lvl7pPr>
            <a:lvl8pPr marL="1920240" marR="0" indent="-163575" algn="l" rtl="0">
              <a:spcBef>
                <a:spcPts val="280"/>
              </a:spcBef>
              <a:buClr>
                <a:schemeClr val="accent1"/>
              </a:buClr>
              <a:buFont typeface="Questrial"/>
              <a:buChar char="○"/>
              <a:defRPr/>
            </a:lvl8pPr>
            <a:lvl9pPr marL="2121408" marR="0" indent="-161543" algn="l" rtl="0">
              <a:spcBef>
                <a:spcPts val="280"/>
              </a:spcBef>
              <a:buClr>
                <a:schemeClr val="accent1"/>
              </a:buClr>
              <a:buFont typeface="Questrial"/>
              <a:buChar char="○"/>
              <a:defRPr/>
            </a:lvl9pPr>
          </a:lstStyle>
          <a:p>
            <a:endParaRPr/>
          </a:p>
        </p:txBody>
      </p:sp>
      <p:sp>
        <p:nvSpPr>
          <p:cNvPr id="49" name="Shape 49"/>
          <p:cNvSpPr txBox="1">
            <a:spLocks noGrp="1"/>
          </p:cNvSpPr>
          <p:nvPr>
            <p:ph type="dt" idx="10"/>
          </p:nvPr>
        </p:nvSpPr>
        <p:spPr>
          <a:xfrm>
            <a:off x="5997387" y="224491"/>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0" name="Shape 50"/>
          <p:cNvSpPr txBox="1">
            <a:spLocks noGrp="1"/>
          </p:cNvSpPr>
          <p:nvPr>
            <p:ph type="ftr" idx="11"/>
          </p:nvPr>
        </p:nvSpPr>
        <p:spPr>
          <a:xfrm>
            <a:off x="4641448" y="5852160"/>
            <a:ext cx="3502152"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1" name="Shape 51"/>
          <p:cNvSpPr txBox="1">
            <a:spLocks noGrp="1"/>
          </p:cNvSpPr>
          <p:nvPr>
            <p:ph type="sldNum" idx="12"/>
          </p:nvPr>
        </p:nvSpPr>
        <p:spPr>
          <a:xfrm>
            <a:off x="4649096" y="224490"/>
            <a:ext cx="1332156"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appass.com/calculators/worl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a:spLocks noGrp="1"/>
          </p:cNvSpPr>
          <p:nvPr>
            <p:ph type="ctrTitle"/>
          </p:nvPr>
        </p:nvSpPr>
        <p:spPr>
          <a:xfrm>
            <a:off x="4733364" y="2708475"/>
            <a:ext cx="3313354" cy="170216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Questrial"/>
              <a:buNone/>
            </a:pPr>
            <a:r>
              <a:rPr lang="en-US" sz="3600" b="0" i="0" u="none" strike="noStrike" cap="none" baseline="0" dirty="0">
                <a:solidFill>
                  <a:schemeClr val="accent1"/>
                </a:solidFill>
                <a:latin typeface="Questrial"/>
                <a:ea typeface="Questrial"/>
                <a:cs typeface="Questrial"/>
                <a:sym typeface="Questrial"/>
              </a:rPr>
              <a:t>The Writing </a:t>
            </a:r>
            <a:r>
              <a:rPr lang="en-US" sz="3600" b="0" i="0" u="none" strike="noStrike" cap="none" baseline="0" dirty="0" smtClean="0">
                <a:solidFill>
                  <a:schemeClr val="accent1"/>
                </a:solidFill>
                <a:latin typeface="Questrial"/>
                <a:ea typeface="Questrial"/>
                <a:cs typeface="Questrial"/>
                <a:sym typeface="Questrial"/>
              </a:rPr>
              <a:t>Process</a:t>
            </a:r>
            <a:br>
              <a:rPr lang="en-US" sz="3600" b="0" i="0" u="none" strike="noStrike" cap="none" baseline="0" dirty="0" smtClean="0">
                <a:solidFill>
                  <a:schemeClr val="accent1"/>
                </a:solidFill>
                <a:latin typeface="Questrial"/>
                <a:ea typeface="Questrial"/>
                <a:cs typeface="Questrial"/>
                <a:sym typeface="Questrial"/>
              </a:rPr>
            </a:br>
            <a:r>
              <a:rPr lang="en-US" sz="2000" dirty="0" smtClean="0">
                <a:solidFill>
                  <a:schemeClr val="accent1"/>
                </a:solidFill>
                <a:latin typeface="Questrial"/>
                <a:ea typeface="Questrial"/>
                <a:cs typeface="Questrial"/>
                <a:sym typeface="Questrial"/>
              </a:rPr>
              <a:t>and the </a:t>
            </a:r>
            <a:br>
              <a:rPr lang="en-US" sz="2000" dirty="0" smtClean="0">
                <a:solidFill>
                  <a:schemeClr val="accent1"/>
                </a:solidFill>
                <a:latin typeface="Questrial"/>
                <a:ea typeface="Questrial"/>
                <a:cs typeface="Questrial"/>
                <a:sym typeface="Questrial"/>
              </a:rPr>
            </a:br>
            <a:r>
              <a:rPr lang="en-US" sz="3600" dirty="0" smtClean="0">
                <a:solidFill>
                  <a:schemeClr val="accent1"/>
                </a:solidFill>
                <a:latin typeface="Questrial"/>
                <a:ea typeface="Questrial"/>
                <a:cs typeface="Questrial"/>
                <a:sym typeface="Questrial"/>
              </a:rPr>
              <a:t>AP Test</a:t>
            </a:r>
            <a:endParaRPr lang="en-US" sz="3600" b="0" i="0" u="none" strike="noStrike" cap="none" baseline="0" dirty="0">
              <a:solidFill>
                <a:schemeClr val="accent1"/>
              </a:solidFill>
              <a:latin typeface="Questrial"/>
              <a:ea typeface="Questrial"/>
              <a:cs typeface="Questrial"/>
              <a:sym typeface="Questrial"/>
            </a:endParaRPr>
          </a:p>
        </p:txBody>
      </p:sp>
      <p:sp>
        <p:nvSpPr>
          <p:cNvPr id="252" name="Shape 252"/>
          <p:cNvSpPr txBox="1">
            <a:spLocks noGrp="1"/>
          </p:cNvSpPr>
          <p:nvPr>
            <p:ph type="subTitle" idx="1"/>
          </p:nvPr>
        </p:nvSpPr>
        <p:spPr>
          <a:xfrm>
            <a:off x="4733364" y="4421080"/>
            <a:ext cx="3309803" cy="1260629"/>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accent1"/>
              </a:buClr>
              <a:buSzPct val="25000"/>
              <a:buFont typeface="Questrial"/>
              <a:buNone/>
            </a:pPr>
            <a:r>
              <a:rPr lang="en-US" sz="1550" b="0" i="0" u="none" strike="noStrike" cap="none" baseline="0" dirty="0">
                <a:solidFill>
                  <a:srgbClr val="424242"/>
                </a:solidFill>
                <a:latin typeface="Questrial"/>
                <a:ea typeface="Questrial"/>
                <a:cs typeface="Questrial"/>
                <a:sym typeface="Questrial"/>
              </a:rPr>
              <a:t>Advanced Placement World History</a:t>
            </a:r>
          </a:p>
          <a:p>
            <a:pPr marL="0" marR="0" lvl="0" indent="0" algn="l" rtl="0">
              <a:lnSpc>
                <a:spcPct val="90000"/>
              </a:lnSpc>
              <a:spcBef>
                <a:spcPts val="306"/>
              </a:spcBef>
              <a:buClr>
                <a:schemeClr val="accent1"/>
              </a:buClr>
              <a:buFont typeface="Questrial"/>
              <a:buNone/>
            </a:pPr>
            <a:endParaRPr sz="1550" b="0" i="0" u="none" strike="noStrike" cap="none" baseline="0" dirty="0">
              <a:solidFill>
                <a:srgbClr val="424242"/>
              </a:solidFill>
              <a:latin typeface="Questrial"/>
              <a:ea typeface="Questrial"/>
              <a:cs typeface="Questrial"/>
              <a:sym typeface="Questrial"/>
            </a:endParaRPr>
          </a:p>
          <a:p>
            <a:pPr marL="0" marR="0" lvl="0" indent="0" algn="l" rtl="0">
              <a:lnSpc>
                <a:spcPct val="90000"/>
              </a:lnSpc>
              <a:spcBef>
                <a:spcPts val="310"/>
              </a:spcBef>
              <a:buClr>
                <a:schemeClr val="accent1"/>
              </a:buClr>
              <a:buSzPct val="25000"/>
              <a:buFont typeface="Questrial"/>
              <a:buNone/>
            </a:pPr>
            <a:r>
              <a:rPr lang="en-US" sz="1550" b="0" i="0" u="none" strike="noStrike" cap="none" baseline="0" dirty="0" smtClean="0">
                <a:solidFill>
                  <a:srgbClr val="424242"/>
                </a:solidFill>
                <a:latin typeface="Questrial"/>
                <a:ea typeface="Questrial"/>
                <a:cs typeface="Questrial"/>
                <a:sym typeface="Questrial"/>
              </a:rPr>
              <a:t>Mt. Juliet High </a:t>
            </a:r>
            <a:r>
              <a:rPr lang="en-US" sz="1550" b="0" i="0" u="none" strike="noStrike" cap="none" baseline="0" dirty="0">
                <a:solidFill>
                  <a:srgbClr val="424242"/>
                </a:solidFill>
                <a:latin typeface="Questrial"/>
                <a:ea typeface="Questrial"/>
                <a:cs typeface="Questrial"/>
                <a:sym typeface="Questrial"/>
              </a:rPr>
              <a:t>School</a:t>
            </a:r>
          </a:p>
          <a:p>
            <a:pPr marL="0" marR="0" lvl="0" indent="0" algn="l" rtl="0">
              <a:lnSpc>
                <a:spcPct val="90000"/>
              </a:lnSpc>
              <a:spcBef>
                <a:spcPts val="310"/>
              </a:spcBef>
              <a:buClr>
                <a:schemeClr val="accent1"/>
              </a:buClr>
              <a:buSzPct val="25000"/>
              <a:buFont typeface="Questrial"/>
              <a:buNone/>
            </a:pPr>
            <a:r>
              <a:rPr lang="en-US" sz="1550" b="0" i="0" u="none" strike="noStrike" cap="none" baseline="0" dirty="0" smtClean="0">
                <a:solidFill>
                  <a:srgbClr val="424242"/>
                </a:solidFill>
                <a:latin typeface="Questrial"/>
                <a:ea typeface="Questrial"/>
                <a:cs typeface="Questrial"/>
                <a:sym typeface="Questrial"/>
              </a:rPr>
              <a:t>Mr.</a:t>
            </a:r>
            <a:r>
              <a:rPr lang="en-US" sz="1550" b="0" i="0" u="none" strike="noStrike" cap="none" dirty="0" smtClean="0">
                <a:solidFill>
                  <a:srgbClr val="424242"/>
                </a:solidFill>
                <a:latin typeface="Questrial"/>
                <a:ea typeface="Questrial"/>
                <a:cs typeface="Questrial"/>
                <a:sym typeface="Questrial"/>
              </a:rPr>
              <a:t> McGee</a:t>
            </a:r>
            <a:endParaRPr lang="en-US" sz="1550" b="0" i="0" u="none" strike="noStrike" cap="none" baseline="0" dirty="0">
              <a:solidFill>
                <a:srgbClr val="424242"/>
              </a:solidFill>
              <a:latin typeface="Questrial"/>
              <a:ea typeface="Questrial"/>
              <a:cs typeface="Questrial"/>
              <a:sym typeface="Questrial"/>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Shape 292"/>
        <p:cNvGrpSpPr/>
        <p:nvPr/>
      </p:nvGrpSpPr>
      <p:grpSpPr>
        <a:xfrm>
          <a:off x="0" y="0"/>
          <a:ext cx="0" cy="0"/>
          <a:chOff x="0" y="0"/>
          <a:chExt cx="0" cy="0"/>
        </a:xfrm>
      </p:grpSpPr>
      <p:sp>
        <p:nvSpPr>
          <p:cNvPr id="293" name="Shape 293"/>
          <p:cNvSpPr txBox="1">
            <a:spLocks noGrp="1"/>
          </p:cNvSpPr>
          <p:nvPr>
            <p:ph type="title"/>
          </p:nvPr>
        </p:nvSpPr>
        <p:spPr>
          <a:xfrm>
            <a:off x="1043490" y="1027663"/>
            <a:ext cx="7024744"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Questrial"/>
              <a:buNone/>
            </a:pPr>
            <a:r>
              <a:rPr lang="en-US" sz="3600" b="0" i="0" u="none" strike="noStrike" cap="none" baseline="0">
                <a:solidFill>
                  <a:schemeClr val="accent1"/>
                </a:solidFill>
                <a:latin typeface="Questrial"/>
                <a:ea typeface="Questrial"/>
                <a:cs typeface="Questrial"/>
                <a:sym typeface="Questrial"/>
              </a:rPr>
              <a:t>Know the Type, Purpose, and Audience of the Paper</a:t>
            </a:r>
          </a:p>
        </p:txBody>
      </p:sp>
      <p:sp>
        <p:nvSpPr>
          <p:cNvPr id="294" name="Shape 294"/>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pPr marL="342900" marR="0" lvl="0" indent="-279400" algn="l" rtl="0">
              <a:lnSpc>
                <a:spcPct val="90000"/>
              </a:lnSpc>
              <a:spcBef>
                <a:spcPts val="0"/>
              </a:spcBef>
              <a:buClr>
                <a:schemeClr val="accent1"/>
              </a:buClr>
              <a:buSzPct val="76000"/>
              <a:buFont typeface="Questrial"/>
              <a:buChar char="○"/>
            </a:pPr>
            <a:r>
              <a:rPr lang="en-US" sz="2200" b="0" i="0" u="none" strike="noStrike" cap="none" baseline="0" dirty="0">
                <a:solidFill>
                  <a:schemeClr val="dk2"/>
                </a:solidFill>
                <a:latin typeface="Questrial"/>
                <a:ea typeface="Questrial"/>
                <a:cs typeface="Questrial"/>
                <a:sym typeface="Questrial"/>
              </a:rPr>
              <a:t>You will be writing </a:t>
            </a:r>
            <a:r>
              <a:rPr lang="en-US" sz="2200" b="0" i="0" u="none" strike="noStrike" cap="none" baseline="0" dirty="0" smtClean="0">
                <a:solidFill>
                  <a:schemeClr val="dk2"/>
                </a:solidFill>
                <a:latin typeface="Questrial"/>
                <a:ea typeface="Questrial"/>
                <a:cs typeface="Questrial"/>
                <a:sym typeface="Questrial"/>
              </a:rPr>
              <a:t>different type of essays (SAQ, DBQ, LEQ), </a:t>
            </a:r>
            <a:r>
              <a:rPr lang="en-US" sz="2200" b="0" i="0" u="none" strike="noStrike" cap="none" baseline="0" dirty="0">
                <a:solidFill>
                  <a:schemeClr val="dk2"/>
                </a:solidFill>
                <a:latin typeface="Questrial"/>
                <a:ea typeface="Questrial"/>
                <a:cs typeface="Questrial"/>
                <a:sym typeface="Questrial"/>
              </a:rPr>
              <a:t>that will be read by other AP World History teachers.</a:t>
            </a:r>
          </a:p>
          <a:p>
            <a:pPr marL="342900" marR="0" lvl="0" indent="-279400" algn="l" rtl="0">
              <a:lnSpc>
                <a:spcPct val="90000"/>
              </a:lnSpc>
              <a:spcBef>
                <a:spcPts val="440"/>
              </a:spcBef>
              <a:buClr>
                <a:schemeClr val="accent1"/>
              </a:buClr>
              <a:buSzPct val="76000"/>
              <a:buFont typeface="Questrial"/>
              <a:buChar char="○"/>
            </a:pPr>
            <a:r>
              <a:rPr lang="en-US" sz="2200" b="0" i="0" u="none" strike="noStrike" cap="none" baseline="0" dirty="0">
                <a:solidFill>
                  <a:schemeClr val="dk2"/>
                </a:solidFill>
                <a:latin typeface="Questrial"/>
                <a:ea typeface="Questrial"/>
                <a:cs typeface="Questrial"/>
                <a:sym typeface="Questrial"/>
              </a:rPr>
              <a:t>You will also be graded on a rubric, so be aware of the rubric and the requirements</a:t>
            </a:r>
          </a:p>
          <a:p>
            <a:pPr marL="342900" marR="0" lvl="0" indent="-279400" algn="l" rtl="0">
              <a:lnSpc>
                <a:spcPct val="90000"/>
              </a:lnSpc>
              <a:spcBef>
                <a:spcPts val="440"/>
              </a:spcBef>
              <a:buClr>
                <a:schemeClr val="accent1"/>
              </a:buClr>
              <a:buSzPct val="76000"/>
              <a:buFont typeface="Questrial"/>
              <a:buChar char="○"/>
            </a:pPr>
            <a:r>
              <a:rPr lang="en-US" sz="2200" b="0" i="0" u="none" strike="noStrike" cap="none" baseline="0" dirty="0">
                <a:solidFill>
                  <a:schemeClr val="dk2"/>
                </a:solidFill>
                <a:latin typeface="Questrial"/>
                <a:ea typeface="Questrial"/>
                <a:cs typeface="Questrial"/>
                <a:sym typeface="Questrial"/>
              </a:rPr>
              <a:t>We will go into depth about the types of essays you will write, and you will have lots of practice writing as the </a:t>
            </a:r>
            <a:r>
              <a:rPr lang="en-US" sz="2200" b="0" i="0" u="none" strike="noStrike" cap="none" baseline="0" dirty="0" smtClean="0">
                <a:solidFill>
                  <a:schemeClr val="dk2"/>
                </a:solidFill>
                <a:latin typeface="Questrial"/>
                <a:ea typeface="Questrial"/>
                <a:cs typeface="Questrial"/>
                <a:sym typeface="Questrial"/>
              </a:rPr>
              <a:t>semester </a:t>
            </a:r>
            <a:r>
              <a:rPr lang="en-US" sz="2200" b="0" i="0" u="none" strike="noStrike" cap="none" baseline="0" dirty="0">
                <a:solidFill>
                  <a:schemeClr val="dk2"/>
                </a:solidFill>
                <a:latin typeface="Questrial"/>
                <a:ea typeface="Questrial"/>
                <a:cs typeface="Questrial"/>
                <a:sym typeface="Questrial"/>
              </a:rPr>
              <a:t>progresses.</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Shape 299"/>
          <p:cNvSpPr txBox="1">
            <a:spLocks noGrp="1"/>
          </p:cNvSpPr>
          <p:nvPr>
            <p:ph type="title"/>
          </p:nvPr>
        </p:nvSpPr>
        <p:spPr>
          <a:xfrm>
            <a:off x="1043490" y="1027663"/>
            <a:ext cx="7024744"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Questrial"/>
              <a:buNone/>
            </a:pPr>
            <a:r>
              <a:rPr lang="en-US" sz="3600" b="0" i="0" u="none" strike="noStrike" cap="none" baseline="0">
                <a:solidFill>
                  <a:schemeClr val="accent1"/>
                </a:solidFill>
                <a:latin typeface="Questrial"/>
                <a:ea typeface="Questrial"/>
                <a:cs typeface="Questrial"/>
                <a:sym typeface="Questrial"/>
              </a:rPr>
              <a:t>Keep Your Thesis Statement Narrow in Scope</a:t>
            </a:r>
          </a:p>
        </p:txBody>
      </p:sp>
      <p:sp>
        <p:nvSpPr>
          <p:cNvPr id="300" name="Shape 300"/>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pPr marL="342900" marR="0" lvl="0" indent="-279400" algn="l" rtl="0">
              <a:spcBef>
                <a:spcPts val="0"/>
              </a:spcBef>
              <a:buClr>
                <a:schemeClr val="accent1"/>
              </a:buClr>
              <a:buSzPct val="76000"/>
              <a:buFont typeface="Questrial"/>
              <a:buChar char="○"/>
            </a:pPr>
            <a:r>
              <a:rPr lang="en-US" sz="2400" b="0" i="0" u="none" strike="noStrike" cap="none" baseline="0" dirty="0" smtClean="0">
                <a:solidFill>
                  <a:schemeClr val="dk2"/>
                </a:solidFill>
                <a:latin typeface="Questrial"/>
                <a:ea typeface="Questrial"/>
                <a:cs typeface="Questrial"/>
                <a:sym typeface="Questrial"/>
              </a:rPr>
              <a:t>The most important thing is</a:t>
            </a:r>
            <a:r>
              <a:rPr lang="en-US" sz="2400" b="0" i="0" u="none" strike="noStrike" cap="none" dirty="0" smtClean="0">
                <a:solidFill>
                  <a:schemeClr val="dk2"/>
                </a:solidFill>
                <a:latin typeface="Questrial"/>
                <a:ea typeface="Questrial"/>
                <a:cs typeface="Questrial"/>
                <a:sym typeface="Questrial"/>
              </a:rPr>
              <a:t> to respond to all parts of the thesis. If you leave even one thing out, you will not get the point!</a:t>
            </a:r>
            <a:endParaRPr lang="en-US" sz="2400" b="0" i="0" u="none" strike="noStrike" cap="none" baseline="0" dirty="0">
              <a:solidFill>
                <a:schemeClr val="dk2"/>
              </a:solidFill>
              <a:latin typeface="Questrial"/>
              <a:ea typeface="Questrial"/>
              <a:cs typeface="Questrial"/>
              <a:sym typeface="Questrial"/>
            </a:endParaRPr>
          </a:p>
          <a:p>
            <a:pPr marL="342900" marR="0" lvl="0" indent="-279400" algn="l" rtl="0">
              <a:spcBef>
                <a:spcPts val="480"/>
              </a:spcBef>
              <a:buClr>
                <a:schemeClr val="accent1"/>
              </a:buClr>
              <a:buSzPct val="76000"/>
              <a:buFont typeface="Questrial"/>
              <a:buChar char="○"/>
            </a:pPr>
            <a:r>
              <a:rPr lang="en-US" sz="2400" b="0" i="0" u="none" strike="noStrike" cap="none" baseline="0" dirty="0">
                <a:solidFill>
                  <a:schemeClr val="dk2"/>
                </a:solidFill>
                <a:latin typeface="Questrial"/>
                <a:ea typeface="Questrial"/>
                <a:cs typeface="Questrial"/>
                <a:sym typeface="Questrial"/>
              </a:rPr>
              <a:t>Your points must be fully supported in the body of the paper. </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txBox="1">
            <a:spLocks noGrp="1"/>
          </p:cNvSpPr>
          <p:nvPr>
            <p:ph type="title"/>
          </p:nvPr>
        </p:nvSpPr>
        <p:spPr>
          <a:xfrm>
            <a:off x="1043490" y="1027663"/>
            <a:ext cx="7024744"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Questrial"/>
              <a:buNone/>
            </a:pPr>
            <a:r>
              <a:rPr lang="en-US" sz="4000" b="0" i="0" u="none" strike="noStrike" cap="none" baseline="0">
                <a:solidFill>
                  <a:schemeClr val="accent1"/>
                </a:solidFill>
                <a:latin typeface="Questrial"/>
                <a:ea typeface="Questrial"/>
                <a:cs typeface="Questrial"/>
                <a:sym typeface="Questrial"/>
              </a:rPr>
              <a:t>Follow a Rigid Structure</a:t>
            </a:r>
          </a:p>
        </p:txBody>
      </p:sp>
      <p:sp>
        <p:nvSpPr>
          <p:cNvPr id="306" name="Shape 306"/>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pPr marL="342900" marR="0" lvl="0" indent="-279400" algn="l" rtl="0">
              <a:lnSpc>
                <a:spcPct val="90000"/>
              </a:lnSpc>
              <a:spcBef>
                <a:spcPts val="0"/>
              </a:spcBef>
              <a:buClr>
                <a:schemeClr val="accent1"/>
              </a:buClr>
              <a:buSzPct val="76000"/>
              <a:buFont typeface="Questrial"/>
              <a:buChar char="○"/>
            </a:pPr>
            <a:r>
              <a:rPr lang="en-US" sz="2400" b="0" i="0" u="none" strike="noStrike" cap="none" baseline="0">
                <a:solidFill>
                  <a:schemeClr val="dk2"/>
                </a:solidFill>
                <a:latin typeface="Questrial"/>
                <a:ea typeface="Questrial"/>
                <a:cs typeface="Questrial"/>
                <a:sym typeface="Questrial"/>
              </a:rPr>
              <a:t>Thesis is a formula or pattern that holds your ideas, for example:</a:t>
            </a:r>
          </a:p>
          <a:p>
            <a:pPr marL="640080" marR="0" lvl="1" indent="-284480" algn="l" rtl="0">
              <a:lnSpc>
                <a:spcPct val="90000"/>
              </a:lnSpc>
              <a:spcBef>
                <a:spcPts val="440"/>
              </a:spcBef>
              <a:buClr>
                <a:schemeClr val="accent1"/>
              </a:buClr>
              <a:buSzPct val="76000"/>
              <a:buFont typeface="Questrial"/>
              <a:buChar char="○"/>
            </a:pPr>
            <a:r>
              <a:rPr lang="en-US" sz="2200" b="0" i="0" u="none" strike="noStrike" cap="none" baseline="0">
                <a:solidFill>
                  <a:schemeClr val="dk2"/>
                </a:solidFill>
                <a:latin typeface="Questrial"/>
                <a:ea typeface="Questrial"/>
                <a:cs typeface="Questrial"/>
                <a:sym typeface="Questrial"/>
              </a:rPr>
              <a:t>[Something] [does something] because [reason(s)].</a:t>
            </a:r>
          </a:p>
          <a:p>
            <a:pPr marL="640080" marR="0" lvl="1" indent="-284480" algn="l" rtl="0">
              <a:lnSpc>
                <a:spcPct val="90000"/>
              </a:lnSpc>
              <a:spcBef>
                <a:spcPts val="440"/>
              </a:spcBef>
              <a:buClr>
                <a:schemeClr val="accent1"/>
              </a:buClr>
              <a:buSzPct val="76000"/>
              <a:buFont typeface="Questrial"/>
              <a:buChar char="○"/>
            </a:pPr>
            <a:r>
              <a:rPr lang="en-US" sz="2200" b="0" i="0" u="none" strike="noStrike" cap="none" baseline="0">
                <a:solidFill>
                  <a:schemeClr val="dk2"/>
                </a:solidFill>
                <a:latin typeface="Questrial"/>
                <a:ea typeface="Questrial"/>
                <a:cs typeface="Questrial"/>
                <a:sym typeface="Questrial"/>
              </a:rPr>
              <a:t>Because [reason(s)], [something] [does something].</a:t>
            </a:r>
          </a:p>
          <a:p>
            <a:pPr marL="640080" marR="0" lvl="1" indent="-284480" algn="l" rtl="0">
              <a:lnSpc>
                <a:spcPct val="90000"/>
              </a:lnSpc>
              <a:spcBef>
                <a:spcPts val="440"/>
              </a:spcBef>
              <a:buClr>
                <a:schemeClr val="accent1"/>
              </a:buClr>
              <a:buSzPct val="76000"/>
              <a:buFont typeface="Questrial"/>
              <a:buChar char="○"/>
            </a:pPr>
            <a:r>
              <a:rPr lang="en-US" sz="2200" b="0" i="0" u="none" strike="noStrike" cap="none" baseline="0">
                <a:solidFill>
                  <a:schemeClr val="dk2"/>
                </a:solidFill>
                <a:latin typeface="Questrial"/>
                <a:ea typeface="Questrial"/>
                <a:cs typeface="Questrial"/>
                <a:sym typeface="Questrial"/>
              </a:rPr>
              <a:t>Although [opposing evidence], [reasons] show [Something] [does something].</a:t>
            </a:r>
          </a:p>
          <a:p>
            <a:pPr marL="342900" marR="0" lvl="0" indent="-279400" algn="l" rtl="0">
              <a:lnSpc>
                <a:spcPct val="90000"/>
              </a:lnSpc>
              <a:spcBef>
                <a:spcPts val="480"/>
              </a:spcBef>
              <a:buClr>
                <a:schemeClr val="accent1"/>
              </a:buClr>
              <a:buSzPct val="76000"/>
              <a:buFont typeface="Questrial"/>
              <a:buChar char="○"/>
            </a:pPr>
            <a:r>
              <a:rPr lang="en-US" sz="2400" b="0" i="0" u="none" strike="noStrike" cap="none" baseline="0">
                <a:solidFill>
                  <a:schemeClr val="dk2"/>
                </a:solidFill>
                <a:latin typeface="Questrial"/>
                <a:ea typeface="Questrial"/>
                <a:cs typeface="Questrial"/>
                <a:sym typeface="Questrial"/>
              </a:rPr>
              <a:t>Be aware of all counter-arguments against your thesis as well.</a:t>
            </a: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Shape 311"/>
          <p:cNvSpPr txBox="1">
            <a:spLocks noGrp="1"/>
          </p:cNvSpPr>
          <p:nvPr>
            <p:ph type="title"/>
          </p:nvPr>
        </p:nvSpPr>
        <p:spPr>
          <a:xfrm>
            <a:off x="1043490" y="1027663"/>
            <a:ext cx="7024744"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Questrial"/>
              <a:buNone/>
            </a:pPr>
            <a:r>
              <a:rPr lang="en-US" sz="4000" b="0" i="0" u="none" strike="noStrike" cap="none" baseline="0">
                <a:solidFill>
                  <a:schemeClr val="accent1"/>
                </a:solidFill>
                <a:latin typeface="Questrial"/>
                <a:ea typeface="Questrial"/>
                <a:cs typeface="Questrial"/>
                <a:sym typeface="Questrial"/>
              </a:rPr>
              <a:t>Write Down Your Thesis</a:t>
            </a:r>
          </a:p>
        </p:txBody>
      </p:sp>
      <p:sp>
        <p:nvSpPr>
          <p:cNvPr id="312" name="Shape 312"/>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pPr marL="342900" marR="0" lvl="0" indent="-279400" algn="l" rtl="0">
              <a:lnSpc>
                <a:spcPct val="80000"/>
              </a:lnSpc>
              <a:spcBef>
                <a:spcPts val="0"/>
              </a:spcBef>
              <a:buClr>
                <a:schemeClr val="accent1"/>
              </a:buClr>
              <a:buSzPct val="74190"/>
              <a:buFont typeface="Questrial"/>
              <a:buChar char="○"/>
            </a:pPr>
            <a:r>
              <a:rPr lang="en-US" sz="2050" b="0" i="0" u="none" strike="noStrike" cap="none" baseline="0">
                <a:solidFill>
                  <a:schemeClr val="dk2"/>
                </a:solidFill>
                <a:latin typeface="Questrial"/>
                <a:ea typeface="Questrial"/>
                <a:cs typeface="Questrial"/>
                <a:sym typeface="Questrial"/>
              </a:rPr>
              <a:t>A preliminary (early) thesis will get you with the following:</a:t>
            </a:r>
          </a:p>
          <a:p>
            <a:pPr marL="640080" marR="0" lvl="1" indent="-284480" algn="l" rtl="0">
              <a:lnSpc>
                <a:spcPct val="80000"/>
              </a:lnSpc>
              <a:spcBef>
                <a:spcPts val="370"/>
              </a:spcBef>
              <a:buClr>
                <a:schemeClr val="accent1"/>
              </a:buClr>
              <a:buSzPct val="74000"/>
              <a:buFont typeface="Questrial"/>
              <a:buChar char="○"/>
            </a:pPr>
            <a:r>
              <a:rPr lang="en-US" sz="1850" b="0" i="0" u="none" strike="noStrike" cap="none" baseline="0">
                <a:solidFill>
                  <a:schemeClr val="dk2"/>
                </a:solidFill>
                <a:latin typeface="Questrial"/>
                <a:ea typeface="Questrial"/>
                <a:cs typeface="Questrial"/>
                <a:sym typeface="Questrial"/>
              </a:rPr>
              <a:t>Getting on the right track</a:t>
            </a:r>
          </a:p>
          <a:p>
            <a:pPr marL="640080" marR="0" lvl="1" indent="-284480" algn="l" rtl="0">
              <a:lnSpc>
                <a:spcPct val="80000"/>
              </a:lnSpc>
              <a:spcBef>
                <a:spcPts val="370"/>
              </a:spcBef>
              <a:buClr>
                <a:schemeClr val="accent1"/>
              </a:buClr>
              <a:buSzPct val="74000"/>
              <a:buFont typeface="Questrial"/>
              <a:buChar char="○"/>
            </a:pPr>
            <a:r>
              <a:rPr lang="en-US" sz="1850" b="0" i="0" u="none" strike="noStrike" cap="none" baseline="0">
                <a:solidFill>
                  <a:schemeClr val="dk2"/>
                </a:solidFill>
                <a:latin typeface="Questrial"/>
                <a:ea typeface="Questrial"/>
                <a:cs typeface="Questrial"/>
                <a:sym typeface="Questrial"/>
              </a:rPr>
              <a:t>Developing ideas</a:t>
            </a:r>
          </a:p>
          <a:p>
            <a:pPr marL="640080" marR="0" lvl="1" indent="-284480" algn="l" rtl="0">
              <a:lnSpc>
                <a:spcPct val="80000"/>
              </a:lnSpc>
              <a:spcBef>
                <a:spcPts val="370"/>
              </a:spcBef>
              <a:buClr>
                <a:schemeClr val="accent1"/>
              </a:buClr>
              <a:buSzPct val="74000"/>
              <a:buFont typeface="Questrial"/>
              <a:buChar char="○"/>
            </a:pPr>
            <a:r>
              <a:rPr lang="en-US" sz="1850" b="0" i="0" u="none" strike="noStrike" cap="none" baseline="0">
                <a:solidFill>
                  <a:schemeClr val="dk2"/>
                </a:solidFill>
                <a:latin typeface="Questrial"/>
                <a:ea typeface="Questrial"/>
                <a:cs typeface="Questrial"/>
                <a:sym typeface="Questrial"/>
              </a:rPr>
              <a:t>Clarifying content of the essay</a:t>
            </a:r>
          </a:p>
          <a:p>
            <a:pPr marL="342900" marR="0" lvl="0" indent="-279400" algn="l" rtl="0">
              <a:lnSpc>
                <a:spcPct val="80000"/>
              </a:lnSpc>
              <a:spcBef>
                <a:spcPts val="410"/>
              </a:spcBef>
              <a:buClr>
                <a:schemeClr val="accent1"/>
              </a:buClr>
              <a:buSzPct val="74190"/>
              <a:buFont typeface="Questrial"/>
              <a:buChar char="○"/>
            </a:pPr>
            <a:r>
              <a:rPr lang="en-US" sz="2050" b="0" i="0" u="none" strike="noStrike" cap="none" baseline="0">
                <a:solidFill>
                  <a:schemeClr val="dk2"/>
                </a:solidFill>
                <a:latin typeface="Questrial"/>
                <a:ea typeface="Questrial"/>
                <a:cs typeface="Questrial"/>
                <a:sym typeface="Questrial"/>
              </a:rPr>
              <a:t>You will be able to think about your thesis logically, clearly, can concisely</a:t>
            </a:r>
          </a:p>
          <a:p>
            <a:pPr marL="342900" marR="0" lvl="0" indent="-279400" algn="l" rtl="0">
              <a:lnSpc>
                <a:spcPct val="80000"/>
              </a:lnSpc>
              <a:spcBef>
                <a:spcPts val="410"/>
              </a:spcBef>
              <a:buClr>
                <a:schemeClr val="accent1"/>
              </a:buClr>
              <a:buSzPct val="74190"/>
              <a:buFont typeface="Questrial"/>
              <a:buChar char="○"/>
            </a:pPr>
            <a:r>
              <a:rPr lang="en-US" sz="2050" b="0" i="0" u="none" strike="noStrike" cap="none" baseline="0">
                <a:solidFill>
                  <a:schemeClr val="dk2"/>
                </a:solidFill>
                <a:latin typeface="Questrial"/>
                <a:ea typeface="Questrial"/>
                <a:cs typeface="Questrial"/>
                <a:sym typeface="Questrial"/>
              </a:rPr>
              <a:t>When to write your thesis – 2 schools of thought</a:t>
            </a:r>
          </a:p>
          <a:p>
            <a:pPr marL="640080" marR="0" lvl="1" indent="-284480" algn="l" rtl="0">
              <a:lnSpc>
                <a:spcPct val="80000"/>
              </a:lnSpc>
              <a:spcBef>
                <a:spcPts val="370"/>
              </a:spcBef>
              <a:buClr>
                <a:schemeClr val="accent1"/>
              </a:buClr>
              <a:buSzPct val="74000"/>
              <a:buFont typeface="Questrial"/>
              <a:buChar char="○"/>
            </a:pPr>
            <a:r>
              <a:rPr lang="en-US" sz="1850" b="0" i="0" u="none" strike="noStrike" cap="none" baseline="0">
                <a:solidFill>
                  <a:schemeClr val="dk2"/>
                </a:solidFill>
                <a:latin typeface="Questrial"/>
                <a:ea typeface="Questrial"/>
                <a:cs typeface="Questrial"/>
                <a:sym typeface="Questrial"/>
              </a:rPr>
              <a:t>Before you begin writing the essay, so you have your idea in mind (you can alter it at the end</a:t>
            </a:r>
          </a:p>
          <a:p>
            <a:pPr marL="640080" marR="0" lvl="1" indent="-284480" algn="l" rtl="0">
              <a:lnSpc>
                <a:spcPct val="80000"/>
              </a:lnSpc>
              <a:spcBef>
                <a:spcPts val="370"/>
              </a:spcBef>
              <a:buClr>
                <a:schemeClr val="accent1"/>
              </a:buClr>
              <a:buSzPct val="74000"/>
              <a:buFont typeface="Questrial"/>
              <a:buChar char="○"/>
            </a:pPr>
            <a:r>
              <a:rPr lang="en-US" sz="1850" b="0" i="0" u="none" strike="noStrike" cap="none" baseline="0">
                <a:solidFill>
                  <a:schemeClr val="dk2"/>
                </a:solidFill>
                <a:latin typeface="Questrial"/>
                <a:ea typeface="Questrial"/>
                <a:cs typeface="Questrial"/>
                <a:sym typeface="Questrial"/>
              </a:rPr>
              <a:t>After formulating your thoughts and arguments, only then will you know what you wrote about.</a:t>
            </a: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Shape 317"/>
          <p:cNvSpPr txBox="1">
            <a:spLocks noGrp="1"/>
          </p:cNvSpPr>
          <p:nvPr>
            <p:ph type="title"/>
          </p:nvPr>
        </p:nvSpPr>
        <p:spPr>
          <a:xfrm>
            <a:off x="1043490" y="1027663"/>
            <a:ext cx="7024744"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Questrial"/>
              <a:buNone/>
            </a:pPr>
            <a:r>
              <a:rPr lang="en-US" sz="4000" b="0" i="0" u="none" strike="noStrike" cap="none" baseline="0">
                <a:solidFill>
                  <a:schemeClr val="accent1"/>
                </a:solidFill>
                <a:latin typeface="Questrial"/>
                <a:ea typeface="Questrial"/>
                <a:cs typeface="Questrial"/>
                <a:sym typeface="Questrial"/>
              </a:rPr>
              <a:t>Thesis “No-Nos”</a:t>
            </a:r>
          </a:p>
        </p:txBody>
      </p:sp>
      <p:sp>
        <p:nvSpPr>
          <p:cNvPr id="318" name="Shape 318"/>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pPr marL="342900" marR="0" lvl="0" indent="-279400" algn="l" rtl="0">
              <a:lnSpc>
                <a:spcPct val="80000"/>
              </a:lnSpc>
              <a:spcBef>
                <a:spcPts val="0"/>
              </a:spcBef>
              <a:buClr>
                <a:schemeClr val="accent1"/>
              </a:buClr>
              <a:buSzPct val="74190"/>
              <a:buFont typeface="Questrial"/>
              <a:buChar char="○"/>
            </a:pPr>
            <a:r>
              <a:rPr lang="en-US" sz="2050" b="0" i="0" u="none" strike="noStrike" cap="none" baseline="0" dirty="0">
                <a:solidFill>
                  <a:schemeClr val="dk2"/>
                </a:solidFill>
                <a:latin typeface="Questrial"/>
                <a:ea typeface="Questrial"/>
                <a:cs typeface="Questrial"/>
                <a:sym typeface="Questrial"/>
              </a:rPr>
              <a:t>Never ask a question as your </a:t>
            </a:r>
            <a:r>
              <a:rPr lang="en-US" sz="2050" b="0" i="0" u="none" strike="noStrike" cap="none" baseline="0" dirty="0" smtClean="0">
                <a:solidFill>
                  <a:schemeClr val="dk2"/>
                </a:solidFill>
                <a:latin typeface="Questrial"/>
                <a:ea typeface="Questrial"/>
                <a:cs typeface="Questrial"/>
                <a:sym typeface="Questrial"/>
              </a:rPr>
              <a:t>thesis; </a:t>
            </a:r>
            <a:r>
              <a:rPr lang="en-US" sz="2050" b="0" i="0" u="none" strike="noStrike" cap="none" baseline="0" dirty="0">
                <a:solidFill>
                  <a:schemeClr val="dk2"/>
                </a:solidFill>
                <a:latin typeface="Questrial"/>
                <a:ea typeface="Questrial"/>
                <a:cs typeface="Questrial"/>
                <a:sym typeface="Questrial"/>
              </a:rPr>
              <a:t>you are answering a question, not asking </a:t>
            </a:r>
            <a:r>
              <a:rPr lang="en-US" sz="2050" b="0" i="0" u="none" strike="noStrike" cap="none" baseline="0" dirty="0" smtClean="0">
                <a:solidFill>
                  <a:schemeClr val="dk2"/>
                </a:solidFill>
                <a:latin typeface="Questrial"/>
                <a:ea typeface="Questrial"/>
                <a:cs typeface="Questrial"/>
                <a:sym typeface="Questrial"/>
              </a:rPr>
              <a:t>one </a:t>
            </a:r>
            <a:r>
              <a:rPr lang="en-US" sz="2050" b="0" i="0" u="none" strike="noStrike" cap="none" baseline="0" dirty="0">
                <a:solidFill>
                  <a:schemeClr val="dk2"/>
                </a:solidFill>
                <a:latin typeface="Questrial"/>
                <a:ea typeface="Questrial"/>
                <a:cs typeface="Questrial"/>
                <a:sym typeface="Questrial"/>
              </a:rPr>
              <a:t>with your essay.</a:t>
            </a:r>
          </a:p>
          <a:p>
            <a:pPr marL="342900" marR="0" lvl="0" indent="-279400" algn="l" rtl="0">
              <a:lnSpc>
                <a:spcPct val="80000"/>
              </a:lnSpc>
              <a:spcBef>
                <a:spcPts val="410"/>
              </a:spcBef>
              <a:buClr>
                <a:schemeClr val="accent1"/>
              </a:buClr>
              <a:buSzPct val="74190"/>
              <a:buFont typeface="Questrial"/>
              <a:buChar char="○"/>
            </a:pPr>
            <a:r>
              <a:rPr lang="en-US" sz="2050" b="0" i="0" u="none" strike="noStrike" cap="none" baseline="0" dirty="0">
                <a:solidFill>
                  <a:schemeClr val="dk2"/>
                </a:solidFill>
                <a:latin typeface="Questrial"/>
                <a:ea typeface="Questrial"/>
                <a:cs typeface="Questrial"/>
                <a:sym typeface="Questrial"/>
              </a:rPr>
              <a:t>A thesis is not a list, keep it short and simple</a:t>
            </a:r>
          </a:p>
          <a:p>
            <a:pPr marL="342900" marR="0" lvl="0" indent="-279400" algn="l" rtl="0">
              <a:lnSpc>
                <a:spcPct val="80000"/>
              </a:lnSpc>
              <a:spcBef>
                <a:spcPts val="410"/>
              </a:spcBef>
              <a:buClr>
                <a:schemeClr val="accent1"/>
              </a:buClr>
              <a:buSzPct val="74190"/>
              <a:buFont typeface="Questrial"/>
              <a:buChar char="○"/>
            </a:pPr>
            <a:r>
              <a:rPr lang="en-US" sz="2050" b="0" i="0" u="none" strike="noStrike" cap="none" baseline="0" dirty="0">
                <a:solidFill>
                  <a:schemeClr val="dk2"/>
                </a:solidFill>
                <a:latin typeface="Questrial"/>
                <a:ea typeface="Questrial"/>
                <a:cs typeface="Questrial"/>
                <a:sym typeface="Questrial"/>
              </a:rPr>
              <a:t>Do not state something in a thesis that is not addressed in the essay</a:t>
            </a:r>
          </a:p>
          <a:p>
            <a:pPr marL="342900" marR="0" lvl="0" indent="-279400" algn="l" rtl="0">
              <a:lnSpc>
                <a:spcPct val="80000"/>
              </a:lnSpc>
              <a:spcBef>
                <a:spcPts val="410"/>
              </a:spcBef>
              <a:buClr>
                <a:schemeClr val="accent1"/>
              </a:buClr>
              <a:buSzPct val="74190"/>
              <a:buFont typeface="Questrial"/>
              <a:buChar char="○"/>
            </a:pPr>
            <a:r>
              <a:rPr lang="en-US" sz="2050" b="0" i="0" u="none" strike="noStrike" cap="none" baseline="0" dirty="0">
                <a:solidFill>
                  <a:schemeClr val="dk2"/>
                </a:solidFill>
                <a:latin typeface="Questrial"/>
                <a:ea typeface="Questrial"/>
                <a:cs typeface="Questrial"/>
                <a:sym typeface="Questrial"/>
              </a:rPr>
              <a:t>NEVER write in first person (do not use I, or you in your paper)</a:t>
            </a:r>
          </a:p>
          <a:p>
            <a:pPr marL="342900" marR="0" lvl="0" indent="-279400" algn="l" rtl="0">
              <a:lnSpc>
                <a:spcPct val="80000"/>
              </a:lnSpc>
              <a:spcBef>
                <a:spcPts val="410"/>
              </a:spcBef>
              <a:buClr>
                <a:schemeClr val="accent1"/>
              </a:buClr>
              <a:buSzPct val="74190"/>
              <a:buFont typeface="Questrial"/>
              <a:buChar char="○"/>
            </a:pPr>
            <a:r>
              <a:rPr lang="en-US" sz="2050" b="0" i="0" u="none" strike="noStrike" cap="none" baseline="0" dirty="0">
                <a:solidFill>
                  <a:schemeClr val="dk2"/>
                </a:solidFill>
                <a:latin typeface="Questrial"/>
                <a:ea typeface="Questrial"/>
                <a:cs typeface="Questrial"/>
                <a:sym typeface="Questrial"/>
              </a:rPr>
              <a:t>Don’t be combative – you want to convince someone of your position not bully them into seeing your position</a:t>
            </a: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Shape 323"/>
          <p:cNvSpPr txBox="1">
            <a:spLocks noGrp="1"/>
          </p:cNvSpPr>
          <p:nvPr>
            <p:ph type="title"/>
          </p:nvPr>
        </p:nvSpPr>
        <p:spPr>
          <a:xfrm>
            <a:off x="1043490" y="1027663"/>
            <a:ext cx="7024744"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Questrial"/>
              <a:buNone/>
            </a:pPr>
            <a:r>
              <a:rPr lang="en-US" sz="3600" b="0" i="0" u="none" strike="noStrike" cap="none" baseline="0">
                <a:solidFill>
                  <a:schemeClr val="accent1"/>
                </a:solidFill>
                <a:latin typeface="Questrial"/>
                <a:ea typeface="Questrial"/>
                <a:cs typeface="Questrial"/>
                <a:sym typeface="Questrial"/>
              </a:rPr>
              <a:t>Your Thesis Does NOT Have to be Absolute</a:t>
            </a:r>
          </a:p>
        </p:txBody>
      </p:sp>
      <p:sp>
        <p:nvSpPr>
          <p:cNvPr id="324" name="Shape 324"/>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pPr marL="342900" marR="0" lvl="0" indent="-279400" algn="l" rtl="0">
              <a:spcBef>
                <a:spcPts val="0"/>
              </a:spcBef>
              <a:buClr>
                <a:schemeClr val="accent1"/>
              </a:buClr>
              <a:buSzPct val="76000"/>
              <a:buFont typeface="Questrial"/>
              <a:buChar char="○"/>
            </a:pPr>
            <a:r>
              <a:rPr lang="en-US" sz="2400" b="0" i="0" u="none" strike="noStrike" cap="none" baseline="0" dirty="0">
                <a:solidFill>
                  <a:schemeClr val="dk2"/>
                </a:solidFill>
                <a:latin typeface="Questrial"/>
                <a:ea typeface="Questrial"/>
                <a:cs typeface="Questrial"/>
                <a:sym typeface="Questrial"/>
              </a:rPr>
              <a:t>Consider your thesis a ‘work in progress’, as you write you may change your opinion</a:t>
            </a:r>
          </a:p>
          <a:p>
            <a:pPr marL="342900" marR="0" lvl="0" indent="-279400" algn="l" rtl="0">
              <a:spcBef>
                <a:spcPts val="480"/>
              </a:spcBef>
              <a:buClr>
                <a:schemeClr val="accent1"/>
              </a:buClr>
              <a:buSzPct val="76000"/>
              <a:buFont typeface="Questrial"/>
              <a:buChar char="○"/>
            </a:pPr>
            <a:r>
              <a:rPr lang="en-US" sz="2400" b="0" i="0" u="none" strike="noStrike" cap="none" baseline="0" dirty="0">
                <a:solidFill>
                  <a:schemeClr val="dk2"/>
                </a:solidFill>
                <a:latin typeface="Questrial"/>
                <a:ea typeface="Questrial"/>
                <a:cs typeface="Questrial"/>
                <a:sym typeface="Questrial"/>
              </a:rPr>
              <a:t>Once you finish your essay, re-read the entire </a:t>
            </a:r>
            <a:r>
              <a:rPr lang="en-US" sz="2400" b="0" i="0" u="none" strike="noStrike" cap="none" baseline="0" dirty="0" smtClean="0">
                <a:solidFill>
                  <a:schemeClr val="dk2"/>
                </a:solidFill>
                <a:latin typeface="Questrial"/>
                <a:ea typeface="Questrial"/>
                <a:cs typeface="Questrial"/>
                <a:sym typeface="Questrial"/>
              </a:rPr>
              <a:t>thing (as time permits), </a:t>
            </a:r>
            <a:r>
              <a:rPr lang="en-US" sz="2400" b="0" i="0" u="none" strike="noStrike" cap="none" baseline="0" dirty="0">
                <a:solidFill>
                  <a:schemeClr val="dk2"/>
                </a:solidFill>
                <a:latin typeface="Questrial"/>
                <a:ea typeface="Questrial"/>
                <a:cs typeface="Questrial"/>
                <a:sym typeface="Questrial"/>
              </a:rPr>
              <a:t>keeping your thesis in mind</a:t>
            </a:r>
          </a:p>
          <a:p>
            <a:pPr marL="342900" marR="0" lvl="0" indent="-279400" algn="l" rtl="0">
              <a:spcBef>
                <a:spcPts val="480"/>
              </a:spcBef>
              <a:buClr>
                <a:schemeClr val="accent1"/>
              </a:buClr>
              <a:buSzPct val="76000"/>
              <a:buFont typeface="Questrial"/>
              <a:buChar char="○"/>
            </a:pPr>
            <a:r>
              <a:rPr lang="en-US" sz="2400" b="0" i="0" u="none" strike="noStrike" cap="none" baseline="0" dirty="0">
                <a:solidFill>
                  <a:schemeClr val="dk2"/>
                </a:solidFill>
                <a:latin typeface="Questrial"/>
                <a:ea typeface="Questrial"/>
                <a:cs typeface="Questrial"/>
                <a:sym typeface="Questrial"/>
              </a:rPr>
              <a:t>Make any changes to the thesis after proofreading your essay.</a:t>
            </a:r>
          </a:p>
          <a:p>
            <a:pPr marL="0" marR="0" lvl="0" indent="0" algn="l" rtl="0">
              <a:spcBef>
                <a:spcPts val="480"/>
              </a:spcBef>
              <a:buClr>
                <a:schemeClr val="accent1"/>
              </a:buClr>
              <a:buFont typeface="Questrial"/>
              <a:buNone/>
            </a:pPr>
            <a:endParaRPr sz="2400" b="0" i="0" u="none" strike="noStrike" cap="none" baseline="0" dirty="0">
              <a:solidFill>
                <a:schemeClr val="dk2"/>
              </a:solidFill>
              <a:latin typeface="Questrial"/>
              <a:ea typeface="Questrial"/>
              <a:cs typeface="Questrial"/>
              <a:sym typeface="Questrial"/>
            </a:endParaRP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Shape 329"/>
          <p:cNvSpPr txBox="1">
            <a:spLocks noGrp="1"/>
          </p:cNvSpPr>
          <p:nvPr>
            <p:ph type="title"/>
          </p:nvPr>
        </p:nvSpPr>
        <p:spPr>
          <a:xfrm>
            <a:off x="1043490" y="1027663"/>
            <a:ext cx="7024744"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Questrial"/>
              <a:buNone/>
            </a:pPr>
            <a:r>
              <a:rPr lang="en-US" sz="4000" b="0" i="0" u="none" strike="noStrike" cap="none" baseline="0">
                <a:solidFill>
                  <a:schemeClr val="accent1"/>
                </a:solidFill>
                <a:latin typeface="Questrial"/>
                <a:ea typeface="Questrial"/>
                <a:cs typeface="Questrial"/>
                <a:sym typeface="Questrial"/>
              </a:rPr>
              <a:t>Reminders</a:t>
            </a:r>
          </a:p>
        </p:txBody>
      </p:sp>
      <p:sp>
        <p:nvSpPr>
          <p:cNvPr id="330" name="Shape 330"/>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pPr marL="342900" marR="0" lvl="0" indent="-279400" algn="l" rtl="0">
              <a:lnSpc>
                <a:spcPct val="90000"/>
              </a:lnSpc>
              <a:spcBef>
                <a:spcPts val="0"/>
              </a:spcBef>
              <a:buClr>
                <a:schemeClr val="accent1"/>
              </a:buClr>
              <a:buSzPct val="76000"/>
              <a:buFont typeface="Questrial"/>
              <a:buChar char="○"/>
            </a:pPr>
            <a:r>
              <a:rPr lang="en-US" sz="2400" b="0" i="0" u="none" strike="noStrike" cap="none" baseline="0">
                <a:solidFill>
                  <a:schemeClr val="dk2"/>
                </a:solidFill>
                <a:latin typeface="Questrial"/>
                <a:ea typeface="Questrial"/>
                <a:cs typeface="Questrial"/>
                <a:sym typeface="Questrial"/>
              </a:rPr>
              <a:t>An effective thesis statement controls the entire argument.</a:t>
            </a:r>
          </a:p>
          <a:p>
            <a:pPr marL="342900" marR="0" lvl="0" indent="-279400" algn="l" rtl="0">
              <a:lnSpc>
                <a:spcPct val="90000"/>
              </a:lnSpc>
              <a:spcBef>
                <a:spcPts val="480"/>
              </a:spcBef>
              <a:buClr>
                <a:schemeClr val="accent1"/>
              </a:buClr>
              <a:buSzPct val="76000"/>
              <a:buFont typeface="Questrial"/>
              <a:buChar char="○"/>
            </a:pPr>
            <a:r>
              <a:rPr lang="en-US" sz="2400" b="0" i="0" u="none" strike="noStrike" cap="none" baseline="0">
                <a:solidFill>
                  <a:schemeClr val="dk2"/>
                </a:solidFill>
                <a:latin typeface="Questrial"/>
                <a:ea typeface="Questrial"/>
                <a:cs typeface="Questrial"/>
                <a:sym typeface="Questrial"/>
              </a:rPr>
              <a:t>Think of your thesis as a case a lawyer has to defend.</a:t>
            </a:r>
          </a:p>
          <a:p>
            <a:pPr marL="342900" marR="0" lvl="0" indent="-279400" algn="l" rtl="0">
              <a:lnSpc>
                <a:spcPct val="90000"/>
              </a:lnSpc>
              <a:spcBef>
                <a:spcPts val="480"/>
              </a:spcBef>
              <a:buClr>
                <a:schemeClr val="accent1"/>
              </a:buClr>
              <a:buSzPct val="76000"/>
              <a:buFont typeface="Questrial"/>
              <a:buChar char="○"/>
            </a:pPr>
            <a:r>
              <a:rPr lang="en-US" sz="2400" b="0" i="0" u="none" strike="noStrike" cap="none" baseline="0">
                <a:solidFill>
                  <a:schemeClr val="dk2"/>
                </a:solidFill>
                <a:latin typeface="Questrial"/>
                <a:ea typeface="Questrial"/>
                <a:cs typeface="Questrial"/>
                <a:sym typeface="Questrial"/>
              </a:rPr>
              <a:t>A thesis statement should explain to your readers the case you wish to make and how you will accomplish that. </a:t>
            </a:r>
          </a:p>
          <a:p>
            <a:pPr marL="342900" marR="0" lvl="0" indent="-279400" algn="l" rtl="0">
              <a:lnSpc>
                <a:spcPct val="90000"/>
              </a:lnSpc>
              <a:spcBef>
                <a:spcPts val="480"/>
              </a:spcBef>
              <a:buClr>
                <a:schemeClr val="accent1"/>
              </a:buClr>
              <a:buSzPct val="76000"/>
              <a:buFont typeface="Questrial"/>
              <a:buChar char="○"/>
            </a:pPr>
            <a:r>
              <a:rPr lang="en-US" sz="2400" b="0" i="0" u="none" strike="noStrike" cap="none" baseline="0">
                <a:solidFill>
                  <a:schemeClr val="dk2"/>
                </a:solidFill>
                <a:latin typeface="Questrial"/>
                <a:ea typeface="Questrial"/>
                <a:cs typeface="Questrial"/>
                <a:sym typeface="Questrial"/>
              </a:rPr>
              <a:t>You can also think of your thesis as a contract.</a:t>
            </a: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3200" dirty="0" smtClean="0">
                <a:solidFill>
                  <a:srgbClr val="00B0F0"/>
                </a:solidFill>
                <a:latin typeface="Questrial"/>
              </a:rPr>
              <a:t>Multiple Choice Questions</a:t>
            </a:r>
            <a:endParaRPr lang="en-US" sz="3200" dirty="0">
              <a:solidFill>
                <a:srgbClr val="00B0F0"/>
              </a:solidFill>
              <a:latin typeface="Questrial"/>
            </a:endParaRPr>
          </a:p>
        </p:txBody>
      </p:sp>
      <p:sp>
        <p:nvSpPr>
          <p:cNvPr id="5" name="Subtitle 4"/>
          <p:cNvSpPr>
            <a:spLocks noGrp="1"/>
          </p:cNvSpPr>
          <p:nvPr>
            <p:ph type="subTitle" idx="1"/>
          </p:nvPr>
        </p:nvSpPr>
        <p:spPr/>
        <p:txBody>
          <a:bodyPr/>
          <a:lstStyle/>
          <a:p>
            <a:r>
              <a:rPr lang="en-US" dirty="0" smtClean="0"/>
              <a:t>55 Questions</a:t>
            </a:r>
          </a:p>
          <a:p>
            <a:r>
              <a:rPr lang="en-US" dirty="0" smtClean="0"/>
              <a:t>55 Minutes</a:t>
            </a:r>
          </a:p>
          <a:p>
            <a:r>
              <a:rPr lang="en-US" dirty="0" smtClean="0"/>
              <a:t>40% of score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B0F0"/>
                </a:solidFill>
                <a:latin typeface="Questrial"/>
              </a:rPr>
              <a:t>Multiple Choice Questions</a:t>
            </a:r>
            <a:endParaRPr lang="en-US" sz="4000" dirty="0">
              <a:solidFill>
                <a:srgbClr val="00B0F0"/>
              </a:solidFill>
              <a:latin typeface="Questrial"/>
            </a:endParaRPr>
          </a:p>
        </p:txBody>
      </p:sp>
      <p:sp>
        <p:nvSpPr>
          <p:cNvPr id="3" name="Text Placeholder 2"/>
          <p:cNvSpPr>
            <a:spLocks noGrp="1"/>
          </p:cNvSpPr>
          <p:nvPr>
            <p:ph type="body" idx="1"/>
          </p:nvPr>
        </p:nvSpPr>
        <p:spPr/>
        <p:txBody>
          <a:bodyPr/>
          <a:lstStyle/>
          <a:p>
            <a:r>
              <a:rPr lang="en-US" sz="2400" dirty="0" smtClean="0">
                <a:solidFill>
                  <a:srgbClr val="0070C0"/>
                </a:solidFill>
                <a:latin typeface="Questrial"/>
              </a:rPr>
              <a:t>Source Material (a primary or secondary source, including texts, images, charts, graphs, maps, etc.)</a:t>
            </a:r>
          </a:p>
          <a:p>
            <a:r>
              <a:rPr lang="en-US" sz="2400" dirty="0" smtClean="0">
                <a:solidFill>
                  <a:srgbClr val="0070C0"/>
                </a:solidFill>
                <a:latin typeface="Questrial"/>
              </a:rPr>
              <a:t>2-5 questions per set.</a:t>
            </a:r>
          </a:p>
          <a:p>
            <a:r>
              <a:rPr lang="en-US" sz="2400" dirty="0" smtClean="0">
                <a:solidFill>
                  <a:srgbClr val="0070C0"/>
                </a:solidFill>
                <a:latin typeface="Questrial"/>
              </a:rPr>
              <a:t>While a set may focus on one particular period of world history, the individual questions within that set may ask students to make connections to thematically linked developments in other periods.</a:t>
            </a:r>
          </a:p>
          <a:p>
            <a:endParaRPr lang="en-US" sz="2400" dirty="0" smtClean="0">
              <a:solidFill>
                <a:srgbClr val="00B0F0"/>
              </a:solidFill>
              <a:latin typeface="Questrial"/>
            </a:endParaRP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70C0"/>
                </a:solidFill>
              </a:rPr>
              <a:t>Sample Multiple Choice Q’s</a:t>
            </a:r>
            <a:endParaRPr lang="en-US" sz="4000" dirty="0">
              <a:solidFill>
                <a:srgbClr val="0070C0"/>
              </a:solidFill>
            </a:endParaRPr>
          </a:p>
        </p:txBody>
      </p:sp>
      <p:sp>
        <p:nvSpPr>
          <p:cNvPr id="3" name="Text Placeholder 2"/>
          <p:cNvSpPr>
            <a:spLocks noGrp="1"/>
          </p:cNvSpPr>
          <p:nvPr>
            <p:ph type="body" idx="1"/>
          </p:nvPr>
        </p:nvSpPr>
        <p:spPr/>
        <p:txBody>
          <a:bodyPr/>
          <a:lstStyle/>
          <a:p>
            <a:r>
              <a:rPr lang="en-US" dirty="0" smtClean="0"/>
              <a:t>Questions 1–3 refer to the image below.</a:t>
            </a:r>
            <a:endParaRPr lang="en-US" dirty="0"/>
          </a:p>
        </p:txBody>
      </p:sp>
      <p:pic>
        <p:nvPicPr>
          <p:cNvPr id="1026" name="Picture 2" descr="http://blueprintforhistory.files.wordpress.com/2011/01/hammurabi_code2.jpg"/>
          <p:cNvPicPr>
            <a:picLocks noChangeAspect="1" noChangeArrowheads="1"/>
          </p:cNvPicPr>
          <p:nvPr/>
        </p:nvPicPr>
        <p:blipFill>
          <a:blip r:embed="rId2"/>
          <a:srcRect/>
          <a:stretch>
            <a:fillRect/>
          </a:stretch>
        </p:blipFill>
        <p:spPr bwMode="auto">
          <a:xfrm>
            <a:off x="2971800" y="2667000"/>
            <a:ext cx="2019300" cy="2436623"/>
          </a:xfrm>
          <a:prstGeom prst="rect">
            <a:avLst/>
          </a:prstGeom>
          <a:noFill/>
        </p:spPr>
      </p:pic>
      <p:sp>
        <p:nvSpPr>
          <p:cNvPr id="5" name="TextBox 4"/>
          <p:cNvSpPr txBox="1"/>
          <p:nvPr/>
        </p:nvSpPr>
        <p:spPr>
          <a:xfrm>
            <a:off x="1828800" y="5410200"/>
            <a:ext cx="4419600" cy="954107"/>
          </a:xfrm>
          <a:prstGeom prst="rect">
            <a:avLst/>
          </a:prstGeom>
          <a:noFill/>
        </p:spPr>
        <p:txBody>
          <a:bodyPr wrap="square" rtlCol="0">
            <a:spAutoFit/>
          </a:bodyPr>
          <a:lstStyle/>
          <a:p>
            <a:r>
              <a:rPr lang="en-US" dirty="0" smtClean="0"/>
              <a:t>Basalt </a:t>
            </a:r>
            <a:r>
              <a:rPr lang="en-US" dirty="0" err="1" smtClean="0"/>
              <a:t>stela</a:t>
            </a:r>
            <a:r>
              <a:rPr lang="en-US" dirty="0" smtClean="0"/>
              <a:t> showing King Hammurabi of Babylon (circa 1750 </a:t>
            </a:r>
            <a:r>
              <a:rPr lang="en-US" dirty="0" err="1" smtClean="0"/>
              <a:t>b.c.e</a:t>
            </a:r>
            <a:r>
              <a:rPr lang="en-US" dirty="0" smtClean="0"/>
              <a:t>.) on the left and the sun god </a:t>
            </a:r>
          </a:p>
          <a:p>
            <a:r>
              <a:rPr lang="en-US" dirty="0" smtClean="0"/>
              <a:t>Shamash on the right. The Code of Hammurabi is inscribed at the bottom of the </a:t>
            </a:r>
            <a:r>
              <a:rPr lang="en-US" dirty="0" err="1" smtClean="0"/>
              <a:t>stela</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Exam Description</a:t>
            </a:r>
            <a:endParaRPr lang="en-US" sz="4000" dirty="0"/>
          </a:p>
        </p:txBody>
      </p:sp>
      <p:sp>
        <p:nvSpPr>
          <p:cNvPr id="3" name="Text Placeholder 2"/>
          <p:cNvSpPr>
            <a:spLocks noGrp="1"/>
          </p:cNvSpPr>
          <p:nvPr>
            <p:ph type="body" idx="1"/>
          </p:nvPr>
        </p:nvSpPr>
        <p:spPr/>
        <p:txBody>
          <a:bodyPr/>
          <a:lstStyle/>
          <a:p>
            <a:r>
              <a:rPr lang="en-US" dirty="0" smtClean="0"/>
              <a:t>The AP World History Exam is 3 hours and 15 minutes long and includes both a 1 hour and 45 minute multiple-choice/short-answer section and a 1 hour and 30 minute free-response section. Each section is divided into two parts, as shown below. </a:t>
            </a:r>
          </a:p>
          <a:p>
            <a:r>
              <a:rPr lang="en-US" dirty="0" smtClean="0"/>
              <a:t>Student performance on these four parts will be compiled and weighted to determine an AP Exam score.</a:t>
            </a:r>
          </a:p>
          <a:p>
            <a:r>
              <a:rPr lang="en-US" b="1" dirty="0" smtClean="0"/>
              <a:t>Section 1, Part A: </a:t>
            </a:r>
            <a:r>
              <a:rPr lang="en-US" dirty="0" smtClean="0"/>
              <a:t>Multiple Choice: 55 Q’s/55 Minutes/40% of exam score</a:t>
            </a:r>
          </a:p>
          <a:p>
            <a:r>
              <a:rPr lang="en-US" b="1" dirty="0" smtClean="0"/>
              <a:t>Section 1, Part B: </a:t>
            </a:r>
            <a:r>
              <a:rPr lang="en-US" dirty="0" smtClean="0"/>
              <a:t>Short Answer Questions (SAQ): 4 Q’s/50 Minutes/20% of exam score</a:t>
            </a:r>
          </a:p>
          <a:p>
            <a:r>
              <a:rPr lang="en-US" b="1" dirty="0" smtClean="0"/>
              <a:t>Section 2, Part A: </a:t>
            </a:r>
            <a:r>
              <a:rPr lang="en-US" dirty="0" smtClean="0"/>
              <a:t>Document-Based Question (DBQ): 1 Question/55 minutes (includes a reading period with a suggested time of 15 minutes)/20% of exam score</a:t>
            </a:r>
          </a:p>
          <a:p>
            <a:r>
              <a:rPr lang="en-US" b="1" dirty="0" smtClean="0"/>
              <a:t>Section 2, Part B: </a:t>
            </a:r>
            <a:r>
              <a:rPr lang="en-US" dirty="0" smtClean="0"/>
              <a:t>Long-Essay Question (LEQ): 1 Question (Chosen from a pair)/35 minutes/15% of exam score</a:t>
            </a:r>
            <a:endParaRPr lang="en-US" b="1"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t>1. The relationship between Hammurabi and Shamash as depicted in the image best illustrates which of the following features of ancient civilizations?</a:t>
            </a:r>
            <a:r>
              <a:rPr lang="en-US" dirty="0" smtClean="0"/>
              <a:t/>
            </a:r>
            <a:br>
              <a:rPr lang="en-US" dirty="0" smtClean="0"/>
            </a:br>
            <a:endParaRPr lang="en-US" dirty="0"/>
          </a:p>
        </p:txBody>
      </p:sp>
      <p:sp>
        <p:nvSpPr>
          <p:cNvPr id="3" name="Text Placeholder 2"/>
          <p:cNvSpPr>
            <a:spLocks noGrp="1"/>
          </p:cNvSpPr>
          <p:nvPr>
            <p:ph type="body" idx="1"/>
          </p:nvPr>
        </p:nvSpPr>
        <p:spPr/>
        <p:txBody>
          <a:bodyPr/>
          <a:lstStyle/>
          <a:p>
            <a:r>
              <a:rPr lang="en-US" dirty="0" smtClean="0"/>
              <a:t>(A) Rulers deferred to the priestly class for religious guidance.</a:t>
            </a:r>
          </a:p>
          <a:p>
            <a:r>
              <a:rPr lang="en-US" dirty="0" smtClean="0"/>
              <a:t>(B) Rulers asserted that royal laws were superior to divine laws.</a:t>
            </a:r>
          </a:p>
          <a:p>
            <a:r>
              <a:rPr lang="en-US" dirty="0" smtClean="0"/>
              <a:t>(C) Rulers created new religions to unify conquered peoples.</a:t>
            </a:r>
          </a:p>
          <a:p>
            <a:r>
              <a:rPr lang="en-US" dirty="0" smtClean="0"/>
              <a:t>(D) Rulers claimed that their authority derived directly from divine power</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smtClean="0">
                <a:solidFill>
                  <a:schemeClr val="tx1"/>
                </a:solidFill>
              </a:rPr>
              <a:t>2. In addition to commissioning the creation of objects such as the one shown in the image, rulers of early civilizations most commonly used which of the following activities to demonstrate their religious authority?</a:t>
            </a:r>
            <a:r>
              <a:rPr lang="en-US" dirty="0" smtClean="0"/>
              <a:t/>
            </a:r>
            <a:br>
              <a:rPr lang="en-US" dirty="0" smtClean="0"/>
            </a:br>
            <a:endParaRPr lang="en-US" dirty="0"/>
          </a:p>
        </p:txBody>
      </p:sp>
      <p:sp>
        <p:nvSpPr>
          <p:cNvPr id="3" name="Text Placeholder 2"/>
          <p:cNvSpPr>
            <a:spLocks noGrp="1"/>
          </p:cNvSpPr>
          <p:nvPr>
            <p:ph type="body" idx="1"/>
          </p:nvPr>
        </p:nvSpPr>
        <p:spPr/>
        <p:txBody>
          <a:bodyPr/>
          <a:lstStyle/>
          <a:p>
            <a:r>
              <a:rPr lang="en-US" dirty="0" smtClean="0"/>
              <a:t>(A) The creation of systems of record keeping</a:t>
            </a:r>
          </a:p>
          <a:p>
            <a:r>
              <a:rPr lang="en-US" dirty="0" smtClean="0"/>
              <a:t>(B) The creation of epic mythologies</a:t>
            </a:r>
          </a:p>
          <a:p>
            <a:r>
              <a:rPr lang="en-US" dirty="0" smtClean="0"/>
              <a:t>(C) The construction of water-control systems</a:t>
            </a:r>
          </a:p>
          <a:p>
            <a:r>
              <a:rPr lang="en-US" dirty="0" smtClean="0"/>
              <a:t>(D) The construction of monumental architecture</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3. Which of the following best describes the significance of legal codes to early civilizations?</a:t>
            </a:r>
            <a:r>
              <a:rPr lang="en-US" dirty="0" smtClean="0"/>
              <a:t/>
            </a:r>
            <a:br>
              <a:rPr lang="en-US" dirty="0" smtClean="0"/>
            </a:br>
            <a:endParaRPr lang="en-US" dirty="0"/>
          </a:p>
        </p:txBody>
      </p:sp>
      <p:sp>
        <p:nvSpPr>
          <p:cNvPr id="3" name="Text Placeholder 2"/>
          <p:cNvSpPr>
            <a:spLocks noGrp="1"/>
          </p:cNvSpPr>
          <p:nvPr>
            <p:ph type="body" idx="1"/>
          </p:nvPr>
        </p:nvSpPr>
        <p:spPr/>
        <p:txBody>
          <a:bodyPr/>
          <a:lstStyle/>
          <a:p>
            <a:r>
              <a:rPr lang="en-US" dirty="0" smtClean="0"/>
              <a:t>(A) They granted citizens the right to choose their rulers and representatives.</a:t>
            </a:r>
          </a:p>
          <a:p>
            <a:r>
              <a:rPr lang="en-US" dirty="0" smtClean="0"/>
              <a:t>(B) They reflected and reinforced existing social and political hierarchies.</a:t>
            </a:r>
          </a:p>
          <a:p>
            <a:r>
              <a:rPr lang="en-US" dirty="0" smtClean="0"/>
              <a:t>(C) They facilitated the introduction of monotheistic religions.</a:t>
            </a:r>
          </a:p>
          <a:p>
            <a:r>
              <a:rPr lang="en-US" dirty="0" smtClean="0"/>
              <a:t>(D) They effectively settled disputes between pastoralist and agrarian communities.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Answers</a:t>
            </a:r>
            <a:endParaRPr lang="en-US" sz="4000" dirty="0"/>
          </a:p>
        </p:txBody>
      </p:sp>
      <p:sp>
        <p:nvSpPr>
          <p:cNvPr id="3" name="Text Placeholder 2"/>
          <p:cNvSpPr>
            <a:spLocks noGrp="1"/>
          </p:cNvSpPr>
          <p:nvPr>
            <p:ph type="body" idx="1"/>
          </p:nvPr>
        </p:nvSpPr>
        <p:spPr/>
        <p:txBody>
          <a:bodyPr/>
          <a:lstStyle/>
          <a:p>
            <a:r>
              <a:rPr lang="en-US" sz="3200" dirty="0" smtClean="0"/>
              <a:t>1. D</a:t>
            </a:r>
          </a:p>
          <a:p>
            <a:r>
              <a:rPr lang="en-US" sz="3200" dirty="0" smtClean="0"/>
              <a:t>2. D</a:t>
            </a:r>
          </a:p>
          <a:p>
            <a:r>
              <a:rPr lang="en-US" sz="3200" dirty="0" smtClean="0"/>
              <a:t>3. B</a:t>
            </a:r>
            <a:endParaRPr lang="en-US" sz="3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solidFill>
                  <a:srgbClr val="0070C0"/>
                </a:solidFill>
                <a:latin typeface="Questrial"/>
              </a:rPr>
              <a:t>Short Answer Question (SAQ)</a:t>
            </a:r>
            <a:endParaRPr lang="en-US" sz="3200" dirty="0">
              <a:solidFill>
                <a:srgbClr val="0070C0"/>
              </a:solidFill>
              <a:latin typeface="Questrial"/>
            </a:endParaRPr>
          </a:p>
        </p:txBody>
      </p:sp>
      <p:sp>
        <p:nvSpPr>
          <p:cNvPr id="3" name="Subtitle 2"/>
          <p:cNvSpPr>
            <a:spLocks noGrp="1"/>
          </p:cNvSpPr>
          <p:nvPr>
            <p:ph type="subTitle" idx="1"/>
          </p:nvPr>
        </p:nvSpPr>
        <p:spPr/>
        <p:txBody>
          <a:bodyPr/>
          <a:lstStyle/>
          <a:p>
            <a:r>
              <a:rPr lang="en-US" dirty="0" smtClean="0"/>
              <a:t>4 Questions</a:t>
            </a:r>
          </a:p>
          <a:p>
            <a:r>
              <a:rPr lang="en-US" dirty="0" smtClean="0"/>
              <a:t>50 Minutes</a:t>
            </a:r>
          </a:p>
          <a:p>
            <a:r>
              <a:rPr lang="en-US" dirty="0" smtClean="0"/>
              <a:t>20% of score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70C0"/>
                </a:solidFill>
                <a:latin typeface="Questrial"/>
              </a:rPr>
              <a:t>SAQ</a:t>
            </a:r>
            <a:endParaRPr lang="en-US" sz="4000" dirty="0">
              <a:solidFill>
                <a:srgbClr val="0070C0"/>
              </a:solidFill>
              <a:latin typeface="Questrial"/>
            </a:endParaRPr>
          </a:p>
        </p:txBody>
      </p:sp>
      <p:sp>
        <p:nvSpPr>
          <p:cNvPr id="3" name="Text Placeholder 2"/>
          <p:cNvSpPr>
            <a:spLocks noGrp="1"/>
          </p:cNvSpPr>
          <p:nvPr>
            <p:ph type="body" idx="1"/>
          </p:nvPr>
        </p:nvSpPr>
        <p:spPr/>
        <p:txBody>
          <a:bodyPr/>
          <a:lstStyle/>
          <a:p>
            <a:r>
              <a:rPr lang="en-US" sz="3200" dirty="0" smtClean="0">
                <a:solidFill>
                  <a:srgbClr val="0070C0"/>
                </a:solidFill>
              </a:rPr>
              <a:t>Will require students to use historical thinking skills to respond to a primary source, a historian’s argument, </a:t>
            </a:r>
            <a:r>
              <a:rPr lang="en-US" sz="3200" dirty="0" err="1" smtClean="0">
                <a:solidFill>
                  <a:srgbClr val="0070C0"/>
                </a:solidFill>
              </a:rPr>
              <a:t>nontextual</a:t>
            </a:r>
            <a:r>
              <a:rPr lang="en-US" sz="3200" dirty="0" smtClean="0">
                <a:solidFill>
                  <a:srgbClr val="0070C0"/>
                </a:solidFill>
              </a:rPr>
              <a:t> sources such as data or maps, or general propositions about world history.</a:t>
            </a:r>
          </a:p>
          <a:p>
            <a:endParaRPr lang="en-US" sz="3200" dirty="0">
              <a:solidFill>
                <a:srgbClr val="0070C0"/>
              </a:solidFill>
              <a:latin typeface="Quest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0070C0"/>
                </a:solidFill>
                <a:latin typeface="Questrial"/>
              </a:rPr>
              <a:t>What should I know about the Short Answer Question (SAQ) portion of the exam?</a:t>
            </a:r>
            <a:endParaRPr lang="en-US" sz="4000" dirty="0">
              <a:solidFill>
                <a:srgbClr val="0070C0"/>
              </a:solidFill>
              <a:latin typeface="Questrial"/>
            </a:endParaRPr>
          </a:p>
        </p:txBody>
      </p:sp>
      <p:sp>
        <p:nvSpPr>
          <p:cNvPr id="3" name="Text Placeholder 2"/>
          <p:cNvSpPr>
            <a:spLocks noGrp="1"/>
          </p:cNvSpPr>
          <p:nvPr>
            <p:ph type="body" idx="1"/>
          </p:nvPr>
        </p:nvSpPr>
        <p:spPr/>
        <p:txBody>
          <a:bodyPr/>
          <a:lstStyle/>
          <a:p>
            <a:pPr lvl="0"/>
            <a:r>
              <a:rPr lang="en-US" sz="2400" dirty="0" smtClean="0">
                <a:solidFill>
                  <a:srgbClr val="0070C0"/>
                </a:solidFill>
                <a:latin typeface="Questrial"/>
              </a:rPr>
              <a:t>There are 4 SAQs following the MC section.</a:t>
            </a:r>
          </a:p>
          <a:p>
            <a:pPr lvl="0"/>
            <a:r>
              <a:rPr lang="en-US" sz="2400" dirty="0" smtClean="0">
                <a:solidFill>
                  <a:srgbClr val="0070C0"/>
                </a:solidFill>
                <a:latin typeface="Questrial"/>
              </a:rPr>
              <a:t>You will 50 minutes to complete your SAQ responses.</a:t>
            </a:r>
          </a:p>
          <a:p>
            <a:pPr lvl="0"/>
            <a:r>
              <a:rPr lang="en-US" sz="2400" dirty="0" smtClean="0">
                <a:solidFill>
                  <a:srgbClr val="0070C0"/>
                </a:solidFill>
                <a:latin typeface="Questrial"/>
              </a:rPr>
              <a:t>SAQs have multiple questions, typically 2-3 sub questions.</a:t>
            </a:r>
          </a:p>
          <a:p>
            <a:pPr lvl="0"/>
            <a:r>
              <a:rPr lang="en-US" sz="2400" dirty="0" smtClean="0">
                <a:solidFill>
                  <a:srgbClr val="0070C0"/>
                </a:solidFill>
                <a:latin typeface="Questrial"/>
              </a:rPr>
              <a:t>SAQ prompts are typically paired with a stimulus—e.g. an image, chart, map, document passage, etc.</a:t>
            </a:r>
          </a:p>
          <a:p>
            <a:pPr lvl="0"/>
            <a:r>
              <a:rPr lang="en-US" sz="2400" dirty="0" smtClean="0">
                <a:solidFill>
                  <a:srgbClr val="0070C0"/>
                </a:solidFill>
                <a:latin typeface="Questrial"/>
              </a:rPr>
              <a:t>Each sub-question is worth 1 point.</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0070C0"/>
                </a:solidFill>
              </a:rPr>
              <a:t>How do I answer an SAQ?</a:t>
            </a:r>
            <a:endParaRPr lang="en-US" sz="4000" dirty="0">
              <a:solidFill>
                <a:srgbClr val="0070C0"/>
              </a:solidFill>
            </a:endParaRPr>
          </a:p>
        </p:txBody>
      </p:sp>
      <p:sp>
        <p:nvSpPr>
          <p:cNvPr id="3" name="Text Placeholder 2"/>
          <p:cNvSpPr>
            <a:spLocks noGrp="1"/>
          </p:cNvSpPr>
          <p:nvPr>
            <p:ph type="body" idx="1"/>
          </p:nvPr>
        </p:nvSpPr>
        <p:spPr/>
        <p:txBody>
          <a:bodyPr/>
          <a:lstStyle/>
          <a:p>
            <a:pPr lvl="0"/>
            <a:r>
              <a:rPr lang="en-US" sz="2000" dirty="0" smtClean="0">
                <a:solidFill>
                  <a:srgbClr val="0070C0"/>
                </a:solidFill>
              </a:rPr>
              <a:t>Always in complete sentences, and labeled with the question number and sub-question letter.</a:t>
            </a:r>
          </a:p>
          <a:p>
            <a:pPr lvl="0"/>
            <a:r>
              <a:rPr lang="en-US" sz="2000" dirty="0" smtClean="0">
                <a:solidFill>
                  <a:srgbClr val="0070C0"/>
                </a:solidFill>
              </a:rPr>
              <a:t>Identify the verb in the question.</a:t>
            </a:r>
          </a:p>
          <a:p>
            <a:pPr lvl="0"/>
            <a:r>
              <a:rPr lang="en-US" sz="2000" dirty="0" smtClean="0">
                <a:solidFill>
                  <a:srgbClr val="0070C0"/>
                </a:solidFill>
              </a:rPr>
              <a:t>Identify the HTS in the prompt.</a:t>
            </a:r>
          </a:p>
          <a:p>
            <a:pPr lvl="0"/>
            <a:r>
              <a:rPr lang="en-US" sz="2000" dirty="0" smtClean="0">
                <a:solidFill>
                  <a:srgbClr val="0070C0"/>
                </a:solidFill>
              </a:rPr>
              <a:t>Answer all parts of the prompt directly, and with </a:t>
            </a:r>
            <a:r>
              <a:rPr lang="en-US" sz="2000" b="1" dirty="0" smtClean="0">
                <a:solidFill>
                  <a:srgbClr val="0070C0"/>
                </a:solidFill>
              </a:rPr>
              <a:t>specific historical evidence (SHE).</a:t>
            </a:r>
            <a:endParaRPr lang="en-US" sz="2000" dirty="0" smtClean="0">
              <a:solidFill>
                <a:srgbClr val="0070C0"/>
              </a:solidFill>
            </a:endParaRPr>
          </a:p>
          <a:p>
            <a:pPr lvl="0"/>
            <a:r>
              <a:rPr lang="en-US" sz="2000" dirty="0" smtClean="0">
                <a:solidFill>
                  <a:srgbClr val="0070C0"/>
                </a:solidFill>
              </a:rPr>
              <a:t>Explain your answer's relevance to the prompt/HTS.</a:t>
            </a:r>
          </a:p>
          <a:p>
            <a:r>
              <a:rPr lang="en-US" sz="2000" dirty="0" smtClean="0">
                <a:solidFill>
                  <a:srgbClr val="0070C0"/>
                </a:solidFill>
              </a:rPr>
              <a:t> </a:t>
            </a:r>
          </a:p>
          <a:p>
            <a:r>
              <a:rPr lang="en-US" sz="2000" b="1" dirty="0" smtClean="0">
                <a:solidFill>
                  <a:srgbClr val="0070C0"/>
                </a:solidFill>
              </a:rPr>
              <a:t>Stick with the following format!</a:t>
            </a:r>
            <a:endParaRPr lang="en-US" sz="2000" dirty="0" smtClean="0">
              <a:solidFill>
                <a:srgbClr val="0070C0"/>
              </a:solidFill>
            </a:endParaRPr>
          </a:p>
          <a:p>
            <a:r>
              <a:rPr lang="en-US" sz="2000" b="1" dirty="0" smtClean="0">
                <a:solidFill>
                  <a:srgbClr val="0070C0"/>
                </a:solidFill>
              </a:rPr>
              <a:t>Answer </a:t>
            </a:r>
            <a:r>
              <a:rPr lang="en-US" sz="2000" b="1" u="sng" dirty="0" smtClean="0">
                <a:solidFill>
                  <a:srgbClr val="0070C0"/>
                </a:solidFill>
              </a:rPr>
              <a:t>and</a:t>
            </a:r>
            <a:r>
              <a:rPr lang="en-US" sz="2000" b="1" dirty="0" smtClean="0">
                <a:solidFill>
                  <a:srgbClr val="0070C0"/>
                </a:solidFill>
              </a:rPr>
              <a:t> explain</a:t>
            </a:r>
            <a:r>
              <a:rPr lang="en-US" sz="2000" dirty="0" smtClean="0">
                <a:solidFill>
                  <a:srgbClr val="0070C0"/>
                </a:solidFill>
              </a:rPr>
              <a:t>. You must do both to earn the point.</a:t>
            </a:r>
            <a:endParaRPr lang="en-US" sz="2000" dirty="0">
              <a:solidFill>
                <a:srgbClr val="0070C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70C0"/>
                </a:solidFill>
              </a:rPr>
              <a:t>Sample SAQ</a:t>
            </a:r>
            <a:endParaRPr lang="en-US" sz="4000" dirty="0">
              <a:solidFill>
                <a:srgbClr val="0070C0"/>
              </a:solidFill>
            </a:endParaRPr>
          </a:p>
        </p:txBody>
      </p:sp>
      <p:sp>
        <p:nvSpPr>
          <p:cNvPr id="3" name="Text Placeholder 2"/>
          <p:cNvSpPr>
            <a:spLocks noGrp="1"/>
          </p:cNvSpPr>
          <p:nvPr>
            <p:ph type="body" idx="1"/>
          </p:nvPr>
        </p:nvSpPr>
        <p:spPr/>
        <p:txBody>
          <a:bodyPr/>
          <a:lstStyle/>
          <a:p>
            <a:r>
              <a:rPr lang="en-US" dirty="0" smtClean="0"/>
              <a:t>LOCATIONS OF RUINS OF CARAVANSERAI(LODGING STATIONS FOR MERCHANTS) IN EURASIA</a:t>
            </a:r>
          </a:p>
          <a:p>
            <a:endParaRPr lang="en-US" dirty="0"/>
          </a:p>
        </p:txBody>
      </p:sp>
      <p:pic>
        <p:nvPicPr>
          <p:cNvPr id="121858" name="Picture 2" descr="http://www.unesco.org/culture/dialogue/eastwest/images/an04.jpg"/>
          <p:cNvPicPr>
            <a:picLocks noChangeAspect="1" noChangeArrowheads="1"/>
          </p:cNvPicPr>
          <p:nvPr/>
        </p:nvPicPr>
        <p:blipFill>
          <a:blip r:embed="rId2"/>
          <a:srcRect/>
          <a:stretch>
            <a:fillRect/>
          </a:stretch>
        </p:blipFill>
        <p:spPr bwMode="auto">
          <a:xfrm>
            <a:off x="1752600" y="2880717"/>
            <a:ext cx="5143286" cy="3596283"/>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70C0"/>
                </a:solidFill>
              </a:rPr>
              <a:t>Sample SAQ</a:t>
            </a:r>
            <a:endParaRPr lang="en-US" sz="4000" dirty="0">
              <a:solidFill>
                <a:srgbClr val="0070C0"/>
              </a:solidFill>
            </a:endParaRPr>
          </a:p>
        </p:txBody>
      </p:sp>
      <p:sp>
        <p:nvSpPr>
          <p:cNvPr id="3" name="Text Placeholder 2"/>
          <p:cNvSpPr>
            <a:spLocks noGrp="1"/>
          </p:cNvSpPr>
          <p:nvPr>
            <p:ph type="body" idx="1"/>
          </p:nvPr>
        </p:nvSpPr>
        <p:spPr/>
        <p:txBody>
          <a:bodyPr/>
          <a:lstStyle/>
          <a:p>
            <a:r>
              <a:rPr lang="en-US" sz="2000" dirty="0" smtClean="0"/>
              <a:t>a) Identify and explain TWO factors before 1450 </a:t>
            </a:r>
            <a:r>
              <a:rPr lang="en-US" sz="2000" dirty="0" err="1" smtClean="0"/>
              <a:t>c.e</a:t>
            </a:r>
            <a:r>
              <a:rPr lang="en-US" sz="2000" dirty="0" smtClean="0"/>
              <a:t>. that account for the pattern of the caravanserai shown on the map.</a:t>
            </a:r>
          </a:p>
          <a:p>
            <a:r>
              <a:rPr lang="en-US" sz="2000" dirty="0" smtClean="0"/>
              <a:t>b) Identify and explain ONE reason that the caravanserai shown on the map declined in significance in the period 1450–1750 </a:t>
            </a:r>
            <a:r>
              <a:rPr lang="en-US" sz="2000" dirty="0" err="1" smtClean="0"/>
              <a:t>c.e</a:t>
            </a:r>
            <a:r>
              <a:rPr lang="en-US" sz="2000" dirty="0" smtClean="0"/>
              <a: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Scoring</a:t>
            </a:r>
            <a:endParaRPr lang="en-US" sz="4000" dirty="0"/>
          </a:p>
        </p:txBody>
      </p:sp>
      <p:sp>
        <p:nvSpPr>
          <p:cNvPr id="3" name="Text Placeholder 2"/>
          <p:cNvSpPr>
            <a:spLocks noGrp="1"/>
          </p:cNvSpPr>
          <p:nvPr>
            <p:ph type="body" idx="1"/>
          </p:nvPr>
        </p:nvSpPr>
        <p:spPr/>
        <p:txBody>
          <a:bodyPr/>
          <a:lstStyle/>
          <a:p>
            <a:r>
              <a:rPr lang="en-US" sz="2400" dirty="0" smtClean="0"/>
              <a:t>1-5 (1 is lowest, 5 is highest)</a:t>
            </a:r>
          </a:p>
          <a:p>
            <a:r>
              <a:rPr lang="en-US" sz="2400" dirty="0" smtClean="0"/>
              <a:t>A 3 is generally considered “passing,” but be sure to check with your college to make sure a 3 is all that is needed!</a:t>
            </a:r>
          </a:p>
          <a:p>
            <a:r>
              <a:rPr lang="en-US" sz="2400" dirty="0">
                <a:hlinkClick r:id="rId2"/>
              </a:rPr>
              <a:t>http://</a:t>
            </a:r>
            <a:r>
              <a:rPr lang="en-US" sz="2400" dirty="0" smtClean="0">
                <a:hlinkClick r:id="rId2"/>
              </a:rPr>
              <a:t>appass.com/calculators/world</a:t>
            </a:r>
            <a:r>
              <a:rPr lang="en-US" sz="2400" dirty="0" smtClean="0"/>
              <a:t> (Still set up for old exam. I will make post it if and when it gets updated or I find a different one)</a:t>
            </a:r>
          </a:p>
          <a:p>
            <a:endParaRPr lang="en-US" sz="2400" dirty="0"/>
          </a:p>
        </p:txBody>
      </p:sp>
    </p:spTree>
    <p:extLst>
      <p:ext uri="{BB962C8B-B14F-4D97-AF65-F5344CB8AC3E}">
        <p14:creationId xmlns:p14="http://schemas.microsoft.com/office/powerpoint/2010/main" val="26462700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70C0"/>
                </a:solidFill>
              </a:rPr>
              <a:t>Sample SAQ Answer</a:t>
            </a:r>
            <a:endParaRPr lang="en-US" sz="4000" dirty="0">
              <a:solidFill>
                <a:srgbClr val="0070C0"/>
              </a:solidFill>
            </a:endParaRPr>
          </a:p>
        </p:txBody>
      </p:sp>
      <p:sp>
        <p:nvSpPr>
          <p:cNvPr id="3" name="Text Placeholder 2"/>
          <p:cNvSpPr>
            <a:spLocks noGrp="1"/>
          </p:cNvSpPr>
          <p:nvPr>
            <p:ph type="body" idx="1"/>
          </p:nvPr>
        </p:nvSpPr>
        <p:spPr/>
        <p:txBody>
          <a:bodyPr/>
          <a:lstStyle/>
          <a:p>
            <a:r>
              <a:rPr lang="en-US" sz="1800" dirty="0" smtClean="0"/>
              <a:t>A good response will provide and explain two factors that account for the spatial patterns of the spread of the caravanserai before 1450 C.E. Such factors might include the improved transportation technologies and commercial practices that led to an increased volume and geographic expansion of trade, as well as the expansion of empires, such as the caliphates and the Mongols, that facilitated Eurasian trade and drew new peoples and places into trade networks. A good response must also briefly explain the decline of these overland trade routes after 1450 C.E. due to, for example, the growing volume of maritime trade facilitated by European traders and joint-stock companies that used American silver to purchase Asian goods.</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Shape 335"/>
          <p:cNvSpPr txBox="1">
            <a:spLocks noGrp="1"/>
          </p:cNvSpPr>
          <p:nvPr>
            <p:ph type="ctrTitle"/>
          </p:nvPr>
        </p:nvSpPr>
        <p:spPr>
          <a:xfrm>
            <a:off x="4733364" y="2708475"/>
            <a:ext cx="3313354" cy="170216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Questrial"/>
              <a:buNone/>
            </a:pPr>
            <a:r>
              <a:rPr lang="en-US" sz="3250" b="0" i="0" u="none" strike="noStrike" cap="none" baseline="0" dirty="0">
                <a:solidFill>
                  <a:schemeClr val="accent1"/>
                </a:solidFill>
                <a:latin typeface="Questrial"/>
                <a:ea typeface="Questrial"/>
                <a:cs typeface="Questrial"/>
                <a:sym typeface="Questrial"/>
              </a:rPr>
              <a:t>The Document Based Question</a:t>
            </a:r>
          </a:p>
        </p:txBody>
      </p:sp>
      <p:sp>
        <p:nvSpPr>
          <p:cNvPr id="336" name="Shape 336"/>
          <p:cNvSpPr txBox="1">
            <a:spLocks noGrp="1"/>
          </p:cNvSpPr>
          <p:nvPr>
            <p:ph type="subTitle" idx="1"/>
          </p:nvPr>
        </p:nvSpPr>
        <p:spPr>
          <a:xfrm>
            <a:off x="4733364" y="4421080"/>
            <a:ext cx="3309803" cy="1260629"/>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Font typeface="Questrial"/>
              <a:buNone/>
            </a:pPr>
            <a:endParaRPr sz="1800" b="0" i="0" u="none" strike="noStrike" cap="none" baseline="0">
              <a:solidFill>
                <a:srgbClr val="424242"/>
              </a:solidFill>
              <a:latin typeface="Questrial"/>
              <a:ea typeface="Questrial"/>
              <a:cs typeface="Questrial"/>
              <a:sym typeface="Questrial"/>
            </a:endParaRPr>
          </a:p>
        </p:txBody>
      </p:sp>
    </p:spTree>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Shape 341"/>
          <p:cNvSpPr txBox="1">
            <a:spLocks noGrp="1"/>
          </p:cNvSpPr>
          <p:nvPr>
            <p:ph type="title"/>
          </p:nvPr>
        </p:nvSpPr>
        <p:spPr>
          <a:xfrm>
            <a:off x="1043490" y="1027663"/>
            <a:ext cx="7024744"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Questrial"/>
              <a:buNone/>
            </a:pPr>
            <a:r>
              <a:rPr lang="en-US" sz="4000" b="0" i="0" u="none" strike="noStrike" cap="none" baseline="0" dirty="0">
                <a:solidFill>
                  <a:schemeClr val="accent1"/>
                </a:solidFill>
                <a:latin typeface="Questrial"/>
                <a:ea typeface="Questrial"/>
                <a:cs typeface="Questrial"/>
                <a:sym typeface="Questrial"/>
              </a:rPr>
              <a:t>The Goal</a:t>
            </a:r>
          </a:p>
        </p:txBody>
      </p:sp>
      <p:sp>
        <p:nvSpPr>
          <p:cNvPr id="342" name="Shape 342"/>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pPr marL="68580" marR="0" lvl="0" indent="-5080" algn="l" rtl="0">
              <a:spcBef>
                <a:spcPts val="0"/>
              </a:spcBef>
              <a:buClr>
                <a:schemeClr val="accent1"/>
              </a:buClr>
              <a:buSzPct val="25000"/>
              <a:buFont typeface="Questrial"/>
              <a:buNone/>
            </a:pPr>
            <a:r>
              <a:rPr lang="en-US" sz="2400" b="0" i="0" u="none" strike="noStrike" cap="none" baseline="0">
                <a:solidFill>
                  <a:schemeClr val="dk2"/>
                </a:solidFill>
                <a:latin typeface="Questrial"/>
                <a:ea typeface="Questrial"/>
                <a:cs typeface="Questrial"/>
                <a:sym typeface="Questrial"/>
              </a:rPr>
              <a:t>To organize multiple documents into an essay that addresses all parts of the question</a:t>
            </a:r>
          </a:p>
          <a:p>
            <a:pPr marL="68580" marR="0" lvl="0" indent="-5080" algn="l" rtl="0">
              <a:spcBef>
                <a:spcPts val="480"/>
              </a:spcBef>
              <a:buClr>
                <a:schemeClr val="accent1"/>
              </a:buClr>
              <a:buFont typeface="Questrial"/>
              <a:buNone/>
            </a:pPr>
            <a:endParaRPr sz="2400" b="0" i="0" u="none" strike="noStrike" cap="none" baseline="0">
              <a:solidFill>
                <a:schemeClr val="dk2"/>
              </a:solidFill>
              <a:latin typeface="Questrial"/>
              <a:ea typeface="Questrial"/>
              <a:cs typeface="Questrial"/>
              <a:sym typeface="Questrial"/>
            </a:endParaRPr>
          </a:p>
          <a:p>
            <a:pPr marL="68580" marR="0" lvl="0" indent="-5080" algn="l" rtl="0">
              <a:spcBef>
                <a:spcPts val="480"/>
              </a:spcBef>
              <a:buClr>
                <a:schemeClr val="accent1"/>
              </a:buClr>
              <a:buSzPct val="25000"/>
              <a:buFont typeface="Questrial"/>
              <a:buNone/>
            </a:pPr>
            <a:r>
              <a:rPr lang="en-US" sz="2400" b="0" i="0" u="none" strike="noStrike" cap="none" baseline="0">
                <a:solidFill>
                  <a:schemeClr val="dk2"/>
                </a:solidFill>
                <a:latin typeface="Questrial"/>
                <a:ea typeface="Questrial"/>
                <a:cs typeface="Questrial"/>
                <a:sym typeface="Questrial"/>
              </a:rPr>
              <a:t>Simple....</a:t>
            </a:r>
          </a:p>
          <a:p>
            <a:pPr marL="68580" marR="0" lvl="0" indent="-5080" algn="l" rtl="0">
              <a:spcBef>
                <a:spcPts val="480"/>
              </a:spcBef>
              <a:buClr>
                <a:schemeClr val="accent1"/>
              </a:buClr>
              <a:buFont typeface="Questrial"/>
              <a:buNone/>
            </a:pPr>
            <a:endParaRPr sz="2400" b="0" i="0" u="none" strike="noStrike" cap="none" baseline="0">
              <a:solidFill>
                <a:schemeClr val="dk2"/>
              </a:solidFill>
              <a:latin typeface="Questrial"/>
              <a:ea typeface="Questrial"/>
              <a:cs typeface="Questrial"/>
              <a:sym typeface="Questrial"/>
            </a:endParaRPr>
          </a:p>
          <a:p>
            <a:pPr marL="68580" marR="0" lvl="0" indent="-5080" algn="l" rtl="0">
              <a:spcBef>
                <a:spcPts val="480"/>
              </a:spcBef>
              <a:buClr>
                <a:schemeClr val="accent1"/>
              </a:buClr>
              <a:buFont typeface="Questrial"/>
              <a:buNone/>
            </a:pPr>
            <a:endParaRPr sz="2400" b="0" i="0" u="none" strike="noStrike" cap="none" baseline="0">
              <a:solidFill>
                <a:schemeClr val="dk2"/>
              </a:solidFill>
              <a:latin typeface="Questrial"/>
              <a:ea typeface="Questrial"/>
              <a:cs typeface="Questrial"/>
              <a:sym typeface="Questrial"/>
            </a:endParaRPr>
          </a:p>
          <a:p>
            <a:pPr marL="68580" marR="0" lvl="0" indent="-5080" algn="r" rtl="0">
              <a:spcBef>
                <a:spcPts val="480"/>
              </a:spcBef>
              <a:buClr>
                <a:schemeClr val="accent1"/>
              </a:buClr>
              <a:buSzPct val="25000"/>
              <a:buFont typeface="Questrial"/>
              <a:buNone/>
            </a:pPr>
            <a:r>
              <a:rPr lang="en-US" sz="2400" b="0" i="0" u="none" strike="noStrike" cap="none" baseline="0">
                <a:solidFill>
                  <a:schemeClr val="dk2"/>
                </a:solidFill>
                <a:latin typeface="Questrial"/>
                <a:ea typeface="Questrial"/>
                <a:cs typeface="Questrial"/>
                <a:sym typeface="Questrial"/>
              </a:rPr>
              <a:t>Right?</a:t>
            </a:r>
          </a:p>
        </p:txBody>
      </p:sp>
    </p:spTree>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Shape 347"/>
          <p:cNvSpPr txBox="1">
            <a:spLocks noGrp="1"/>
          </p:cNvSpPr>
          <p:nvPr>
            <p:ph type="title"/>
          </p:nvPr>
        </p:nvSpPr>
        <p:spPr>
          <a:xfrm>
            <a:off x="1043490" y="1027663"/>
            <a:ext cx="7024744" cy="724936"/>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Questrial"/>
              <a:buNone/>
            </a:pPr>
            <a:r>
              <a:rPr lang="en-US" sz="4000" b="0" i="0" u="none" strike="noStrike" cap="none" baseline="0">
                <a:solidFill>
                  <a:schemeClr val="accent1"/>
                </a:solidFill>
                <a:latin typeface="Questrial"/>
                <a:ea typeface="Questrial"/>
                <a:cs typeface="Questrial"/>
                <a:sym typeface="Questrial"/>
              </a:rPr>
              <a:t>The Rubric</a:t>
            </a:r>
          </a:p>
        </p:txBody>
      </p:sp>
      <p:sp>
        <p:nvSpPr>
          <p:cNvPr id="348" name="Shape 348"/>
          <p:cNvSpPr txBox="1">
            <a:spLocks noGrp="1"/>
          </p:cNvSpPr>
          <p:nvPr>
            <p:ph type="body" idx="1"/>
          </p:nvPr>
        </p:nvSpPr>
        <p:spPr>
          <a:xfrm>
            <a:off x="1043491" y="1981200"/>
            <a:ext cx="6777317" cy="3851428"/>
          </a:xfrm>
          <a:prstGeom prst="rect">
            <a:avLst/>
          </a:prstGeom>
          <a:noFill/>
          <a:ln>
            <a:noFill/>
          </a:ln>
        </p:spPr>
        <p:txBody>
          <a:bodyPr lIns="91425" tIns="45700" rIns="91425" bIns="45700" anchor="t" anchorCtr="0">
            <a:noAutofit/>
          </a:bodyPr>
          <a:lstStyle/>
          <a:p>
            <a:pPr marL="525780" marR="0" lvl="0" indent="-462280" algn="l" rtl="0">
              <a:lnSpc>
                <a:spcPct val="90000"/>
              </a:lnSpc>
              <a:spcBef>
                <a:spcPts val="0"/>
              </a:spcBef>
              <a:buClr>
                <a:schemeClr val="accent1"/>
              </a:buClr>
              <a:buSzPct val="76000"/>
              <a:buFont typeface="Questrial"/>
              <a:buAutoNum type="arabicPeriod"/>
            </a:pPr>
            <a:r>
              <a:rPr lang="en-US" sz="2400" b="0" i="0" u="none" strike="noStrike" cap="none" baseline="0" dirty="0" smtClean="0">
                <a:solidFill>
                  <a:schemeClr val="dk2"/>
                </a:solidFill>
                <a:latin typeface="Questrial"/>
                <a:ea typeface="Questrial"/>
                <a:cs typeface="Questrial"/>
                <a:sym typeface="Questrial"/>
              </a:rPr>
              <a:t>Thesis and Argument Development (2 Points)</a:t>
            </a:r>
            <a:endParaRPr lang="en-US" sz="2400" b="0" i="0" u="none" strike="noStrike" cap="none" baseline="0" dirty="0">
              <a:solidFill>
                <a:schemeClr val="dk2"/>
              </a:solidFill>
              <a:latin typeface="Questrial"/>
              <a:ea typeface="Questrial"/>
              <a:cs typeface="Questrial"/>
              <a:sym typeface="Questrial"/>
            </a:endParaRPr>
          </a:p>
          <a:p>
            <a:pPr marL="525780" marR="0" lvl="0" indent="-462280" algn="l" rtl="0">
              <a:lnSpc>
                <a:spcPct val="90000"/>
              </a:lnSpc>
              <a:spcBef>
                <a:spcPts val="480"/>
              </a:spcBef>
              <a:buClr>
                <a:schemeClr val="accent1"/>
              </a:buClr>
              <a:buSzPct val="76000"/>
              <a:buFont typeface="Questrial"/>
              <a:buAutoNum type="arabicPeriod"/>
            </a:pPr>
            <a:r>
              <a:rPr lang="en-US" sz="2400" b="0" i="0" u="none" strike="noStrike" cap="none" baseline="0" dirty="0" smtClean="0">
                <a:solidFill>
                  <a:schemeClr val="dk2"/>
                </a:solidFill>
                <a:latin typeface="Questrial"/>
                <a:ea typeface="Questrial"/>
                <a:cs typeface="Questrial"/>
                <a:sym typeface="Questrial"/>
              </a:rPr>
              <a:t>Document Analysis</a:t>
            </a:r>
            <a:r>
              <a:rPr lang="en-US" sz="2400" b="0" i="0" u="none" strike="noStrike" cap="none" dirty="0" smtClean="0">
                <a:solidFill>
                  <a:schemeClr val="dk2"/>
                </a:solidFill>
                <a:latin typeface="Questrial"/>
                <a:ea typeface="Questrial"/>
                <a:cs typeface="Questrial"/>
                <a:sym typeface="Questrial"/>
              </a:rPr>
              <a:t> (2 </a:t>
            </a:r>
            <a:r>
              <a:rPr lang="en-US" sz="2400" b="0" i="0" u="none" strike="noStrike" cap="none" baseline="0" dirty="0" smtClean="0">
                <a:solidFill>
                  <a:schemeClr val="dk2"/>
                </a:solidFill>
                <a:latin typeface="Questrial"/>
                <a:ea typeface="Questrial"/>
                <a:cs typeface="Questrial"/>
                <a:sym typeface="Questrial"/>
              </a:rPr>
              <a:t>Points)</a:t>
            </a:r>
            <a:endParaRPr lang="en-US" sz="2400" b="0" i="0" u="none" strike="noStrike" cap="none" baseline="0" dirty="0">
              <a:solidFill>
                <a:schemeClr val="dk2"/>
              </a:solidFill>
              <a:latin typeface="Questrial"/>
              <a:ea typeface="Questrial"/>
              <a:cs typeface="Questrial"/>
              <a:sym typeface="Questrial"/>
            </a:endParaRPr>
          </a:p>
          <a:p>
            <a:pPr marL="525780" marR="0" lvl="0" indent="-462280" algn="l" rtl="0">
              <a:lnSpc>
                <a:spcPct val="90000"/>
              </a:lnSpc>
              <a:spcBef>
                <a:spcPts val="480"/>
              </a:spcBef>
              <a:buClr>
                <a:schemeClr val="accent1"/>
              </a:buClr>
              <a:buSzPct val="76000"/>
              <a:buFont typeface="Questrial"/>
              <a:buAutoNum type="arabicPeriod"/>
            </a:pPr>
            <a:r>
              <a:rPr lang="en-US" sz="2400" dirty="0" smtClean="0">
                <a:solidFill>
                  <a:schemeClr val="dk2"/>
                </a:solidFill>
                <a:latin typeface="Questrial"/>
                <a:ea typeface="Questrial"/>
                <a:cs typeface="Questrial"/>
                <a:sym typeface="Questrial"/>
              </a:rPr>
              <a:t>Using Evidence Beyond the Documents (2 Points)</a:t>
            </a:r>
            <a:endParaRPr lang="en-US" sz="2400" b="0" i="0" u="none" strike="noStrike" cap="none" baseline="0" dirty="0">
              <a:solidFill>
                <a:schemeClr val="dk2"/>
              </a:solidFill>
              <a:latin typeface="Questrial"/>
              <a:ea typeface="Questrial"/>
              <a:cs typeface="Questrial"/>
              <a:sym typeface="Questrial"/>
            </a:endParaRPr>
          </a:p>
          <a:p>
            <a:pPr marL="525780" marR="0" lvl="0" indent="-462280" algn="l" rtl="0">
              <a:lnSpc>
                <a:spcPct val="90000"/>
              </a:lnSpc>
              <a:spcBef>
                <a:spcPts val="480"/>
              </a:spcBef>
              <a:buClr>
                <a:schemeClr val="accent1"/>
              </a:buClr>
              <a:buSzPct val="76000"/>
              <a:buFont typeface="Questrial"/>
              <a:buAutoNum type="arabicPeriod"/>
            </a:pPr>
            <a:r>
              <a:rPr lang="en-US" sz="2400" b="0" i="0" u="none" strike="noStrike" cap="none" baseline="0" dirty="0" smtClean="0">
                <a:solidFill>
                  <a:schemeClr val="dk2"/>
                </a:solidFill>
                <a:latin typeface="Questrial"/>
                <a:ea typeface="Questrial"/>
                <a:cs typeface="Questrial"/>
                <a:sym typeface="Questrial"/>
              </a:rPr>
              <a:t>Synthesis (1 Point)</a:t>
            </a:r>
          </a:p>
          <a:p>
            <a:pPr marL="525780" marR="0" lvl="0" indent="-462280" algn="l" rtl="0">
              <a:lnSpc>
                <a:spcPct val="90000"/>
              </a:lnSpc>
              <a:spcBef>
                <a:spcPts val="480"/>
              </a:spcBef>
              <a:buClr>
                <a:schemeClr val="accent1"/>
              </a:buClr>
              <a:buSzPct val="76000"/>
              <a:buFont typeface="Questrial"/>
              <a:buAutoNum type="arabicPeriod"/>
            </a:pPr>
            <a:endParaRPr lang="en-US" sz="2400" dirty="0" smtClean="0">
              <a:solidFill>
                <a:schemeClr val="dk2"/>
              </a:solidFill>
              <a:latin typeface="Questrial"/>
              <a:ea typeface="Questrial"/>
              <a:cs typeface="Questrial"/>
              <a:sym typeface="Questrial"/>
            </a:endParaRPr>
          </a:p>
          <a:p>
            <a:pPr marL="525780" marR="0" lvl="0" indent="-462280" algn="l" rtl="0">
              <a:lnSpc>
                <a:spcPct val="90000"/>
              </a:lnSpc>
              <a:spcBef>
                <a:spcPts val="480"/>
              </a:spcBef>
              <a:buClr>
                <a:schemeClr val="accent1"/>
              </a:buClr>
              <a:buSzPct val="76000"/>
              <a:buNone/>
            </a:pPr>
            <a:r>
              <a:rPr lang="en-US" sz="2400" b="0" i="0" u="none" strike="noStrike" cap="none" baseline="0" dirty="0" smtClean="0">
                <a:solidFill>
                  <a:schemeClr val="dk2"/>
                </a:solidFill>
                <a:latin typeface="Questrial"/>
                <a:ea typeface="Questrial"/>
                <a:cs typeface="Questrial"/>
                <a:sym typeface="Questrial"/>
              </a:rPr>
              <a:t>Total</a:t>
            </a:r>
            <a:r>
              <a:rPr lang="en-US" sz="2400" b="0" i="0" u="none" strike="noStrike" cap="none" dirty="0" smtClean="0">
                <a:solidFill>
                  <a:schemeClr val="dk2"/>
                </a:solidFill>
                <a:latin typeface="Questrial"/>
                <a:ea typeface="Questrial"/>
                <a:cs typeface="Questrial"/>
                <a:sym typeface="Questrial"/>
              </a:rPr>
              <a:t> Points Possible = 7</a:t>
            </a:r>
            <a:endParaRPr lang="en-US" sz="2400" b="0" i="0" u="none" strike="noStrike" cap="none" baseline="0" dirty="0">
              <a:solidFill>
                <a:schemeClr val="dk2"/>
              </a:solidFill>
              <a:latin typeface="Questrial"/>
              <a:ea typeface="Questrial"/>
              <a:cs typeface="Questrial"/>
              <a:sym typeface="Questrial"/>
            </a:endParaRPr>
          </a:p>
        </p:txBody>
      </p:sp>
    </p:spTree>
  </p:cSld>
  <p:clrMapOvr>
    <a:masterClrMapping/>
  </p:clrMapOvr>
  <p:transition spd="slow">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Shape 353"/>
          <p:cNvSpPr txBox="1">
            <a:spLocks noGrp="1"/>
          </p:cNvSpPr>
          <p:nvPr>
            <p:ph type="title"/>
          </p:nvPr>
        </p:nvSpPr>
        <p:spPr>
          <a:xfrm>
            <a:off x="1043490" y="1027663"/>
            <a:ext cx="7024744"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Questrial"/>
              <a:buNone/>
            </a:pPr>
            <a:r>
              <a:rPr lang="en-US" sz="4000" b="0" i="0" u="none" strike="noStrike" cap="none" baseline="0">
                <a:solidFill>
                  <a:schemeClr val="accent1"/>
                </a:solidFill>
                <a:latin typeface="Questrial"/>
                <a:ea typeface="Questrial"/>
                <a:cs typeface="Questrial"/>
                <a:sym typeface="Questrial"/>
              </a:rPr>
              <a:t>Hints	</a:t>
            </a:r>
          </a:p>
        </p:txBody>
      </p:sp>
      <p:sp>
        <p:nvSpPr>
          <p:cNvPr id="354" name="Shape 354"/>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pPr marL="342900" marR="0" lvl="0" indent="-279400" algn="l" rtl="0">
              <a:lnSpc>
                <a:spcPct val="90000"/>
              </a:lnSpc>
              <a:spcBef>
                <a:spcPts val="0"/>
              </a:spcBef>
              <a:buClr>
                <a:schemeClr val="accent1"/>
              </a:buClr>
              <a:buSzPct val="76000"/>
              <a:buFont typeface="Questrial"/>
              <a:buChar char="○"/>
            </a:pPr>
            <a:r>
              <a:rPr lang="en-US" sz="2400" b="0" i="0" u="none" strike="noStrike" cap="none" baseline="0" dirty="0">
                <a:solidFill>
                  <a:schemeClr val="dk2"/>
                </a:solidFill>
                <a:latin typeface="Questrial"/>
                <a:ea typeface="Questrial"/>
                <a:cs typeface="Questrial"/>
                <a:sym typeface="Questrial"/>
              </a:rPr>
              <a:t>When the readers score essays, they start at zero and add points as the point are EARNED</a:t>
            </a:r>
          </a:p>
          <a:p>
            <a:pPr marL="342900" marR="0" lvl="0" indent="-279400" algn="l" rtl="0">
              <a:lnSpc>
                <a:spcPct val="90000"/>
              </a:lnSpc>
              <a:spcBef>
                <a:spcPts val="480"/>
              </a:spcBef>
              <a:buClr>
                <a:schemeClr val="accent1"/>
              </a:buClr>
              <a:buSzPct val="76000"/>
              <a:buFont typeface="Questrial"/>
              <a:buChar char="○"/>
            </a:pPr>
            <a:r>
              <a:rPr lang="en-US" sz="2400" b="0" i="0" u="none" strike="noStrike" cap="none" baseline="0" dirty="0">
                <a:solidFill>
                  <a:schemeClr val="dk2"/>
                </a:solidFill>
                <a:latin typeface="Questrial"/>
                <a:ea typeface="Questrial"/>
                <a:cs typeface="Questrial"/>
                <a:sym typeface="Questrial"/>
              </a:rPr>
              <a:t>All essays can earn up to 7 points if all elements are </a:t>
            </a:r>
            <a:r>
              <a:rPr lang="en-US" sz="2400" b="0" i="0" u="none" strike="noStrike" cap="none" baseline="0" dirty="0" smtClean="0">
                <a:solidFill>
                  <a:schemeClr val="dk2"/>
                </a:solidFill>
                <a:latin typeface="Questrial"/>
                <a:ea typeface="Questrial"/>
                <a:cs typeface="Questrial"/>
                <a:sym typeface="Questrial"/>
              </a:rPr>
              <a:t>there</a:t>
            </a:r>
            <a:endParaRPr lang="en-US" sz="2400" b="0" i="0" u="none" strike="noStrike" cap="none" baseline="0" dirty="0">
              <a:solidFill>
                <a:schemeClr val="dk2"/>
              </a:solidFill>
              <a:latin typeface="Questrial"/>
              <a:ea typeface="Questrial"/>
              <a:cs typeface="Questrial"/>
              <a:sym typeface="Questrial"/>
            </a:endParaRPr>
          </a:p>
        </p:txBody>
      </p:sp>
    </p:spTree>
  </p:cSld>
  <p:clrMapOvr>
    <a:masterClrMapping/>
  </p:clrMapOvr>
  <p:transition spd="slow">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Shape 359"/>
          <p:cNvSpPr txBox="1">
            <a:spLocks noGrp="1"/>
          </p:cNvSpPr>
          <p:nvPr>
            <p:ph type="title"/>
          </p:nvPr>
        </p:nvSpPr>
        <p:spPr>
          <a:xfrm>
            <a:off x="1043490" y="1027663"/>
            <a:ext cx="7024744" cy="877335"/>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Questrial"/>
              <a:buNone/>
            </a:pPr>
            <a:r>
              <a:rPr lang="en-US" sz="4000" b="0" i="0" u="none" strike="noStrike" cap="none" baseline="0" dirty="0" smtClean="0">
                <a:solidFill>
                  <a:schemeClr val="accent1"/>
                </a:solidFill>
                <a:latin typeface="Questrial"/>
                <a:ea typeface="Questrial"/>
                <a:cs typeface="Questrial"/>
                <a:sym typeface="Questrial"/>
              </a:rPr>
              <a:t>Thesis </a:t>
            </a:r>
            <a:r>
              <a:rPr lang="en-US" sz="2800" b="0" i="0" u="none" strike="noStrike" cap="none" baseline="0" dirty="0">
                <a:solidFill>
                  <a:schemeClr val="accent1"/>
                </a:solidFill>
                <a:latin typeface="Questrial"/>
                <a:ea typeface="Questrial"/>
                <a:cs typeface="Questrial"/>
                <a:sym typeface="Questrial"/>
              </a:rPr>
              <a:t>(1 point)</a:t>
            </a:r>
          </a:p>
        </p:txBody>
      </p:sp>
      <p:sp>
        <p:nvSpPr>
          <p:cNvPr id="360" name="Shape 360"/>
          <p:cNvSpPr txBox="1">
            <a:spLocks noGrp="1"/>
          </p:cNvSpPr>
          <p:nvPr>
            <p:ph type="body" idx="1"/>
          </p:nvPr>
        </p:nvSpPr>
        <p:spPr>
          <a:xfrm>
            <a:off x="1043491" y="2133600"/>
            <a:ext cx="6777317" cy="3699029"/>
          </a:xfrm>
          <a:prstGeom prst="rect">
            <a:avLst/>
          </a:prstGeom>
          <a:noFill/>
          <a:ln>
            <a:noFill/>
          </a:ln>
        </p:spPr>
        <p:txBody>
          <a:bodyPr lIns="91425" tIns="45700" rIns="91425" bIns="45700" anchor="t" anchorCtr="0">
            <a:noAutofit/>
          </a:bodyPr>
          <a:lstStyle/>
          <a:p>
            <a:pPr lvl="0"/>
            <a:r>
              <a:rPr lang="en-US" sz="2400" dirty="0" smtClean="0">
                <a:solidFill>
                  <a:srgbClr val="0070C0"/>
                </a:solidFill>
              </a:rPr>
              <a:t>Presents a thesis that is historically defensible and responds to all parts of the question. </a:t>
            </a:r>
          </a:p>
          <a:p>
            <a:pPr lvl="0"/>
            <a:r>
              <a:rPr lang="en-US" sz="2400" dirty="0" smtClean="0">
                <a:solidFill>
                  <a:srgbClr val="0070C0"/>
                </a:solidFill>
              </a:rPr>
              <a:t>The thesis must consist of one or more consecutive sentences located either in the introduction or conclusion paragraph.</a:t>
            </a:r>
          </a:p>
          <a:p>
            <a:pPr lvl="0"/>
            <a:r>
              <a:rPr lang="en-US" sz="2400" dirty="0" smtClean="0">
                <a:solidFill>
                  <a:srgbClr val="0070C0"/>
                </a:solidFill>
              </a:rPr>
              <a:t>Should be comprised of </a:t>
            </a:r>
            <a:r>
              <a:rPr lang="en-US" sz="2400" b="1" dirty="0" smtClean="0">
                <a:solidFill>
                  <a:srgbClr val="0070C0"/>
                </a:solidFill>
              </a:rPr>
              <a:t>"Rule of 3"</a:t>
            </a:r>
            <a:r>
              <a:rPr lang="en-US" sz="2400" dirty="0" smtClean="0">
                <a:solidFill>
                  <a:srgbClr val="0070C0"/>
                </a:solidFill>
              </a:rPr>
              <a:t> argumentative points.</a:t>
            </a:r>
            <a:endParaRPr lang="en-US" sz="2400" dirty="0">
              <a:solidFill>
                <a:srgbClr val="0070C0"/>
              </a:solidFill>
            </a:endParaRPr>
          </a:p>
        </p:txBody>
      </p:sp>
    </p:spTree>
  </p:cSld>
  <p:clrMapOvr>
    <a:masterClrMapping/>
  </p:clrMapOvr>
  <p:transition spd="slow">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Shape 365"/>
          <p:cNvSpPr txBox="1">
            <a:spLocks noGrp="1"/>
          </p:cNvSpPr>
          <p:nvPr>
            <p:ph type="title"/>
          </p:nvPr>
        </p:nvSpPr>
        <p:spPr>
          <a:xfrm>
            <a:off x="1043490" y="1027663"/>
            <a:ext cx="7024744"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Questrial"/>
              <a:buNone/>
            </a:pPr>
            <a:r>
              <a:rPr lang="en-US" sz="4000" b="0" i="0" u="none" strike="noStrike" cap="none" baseline="0" dirty="0" smtClean="0">
                <a:solidFill>
                  <a:schemeClr val="accent1"/>
                </a:solidFill>
                <a:latin typeface="Questrial"/>
                <a:ea typeface="Questrial"/>
                <a:cs typeface="Questrial"/>
                <a:sym typeface="Questrial"/>
              </a:rPr>
              <a:t>Argument</a:t>
            </a:r>
            <a:r>
              <a:rPr lang="en-US" sz="4000" b="0" i="0" u="none" strike="noStrike" cap="none" dirty="0" smtClean="0">
                <a:solidFill>
                  <a:schemeClr val="accent1"/>
                </a:solidFill>
                <a:latin typeface="Questrial"/>
                <a:ea typeface="Questrial"/>
                <a:cs typeface="Questrial"/>
                <a:sym typeface="Questrial"/>
              </a:rPr>
              <a:t> Development</a:t>
            </a:r>
            <a:r>
              <a:rPr lang="en-US" sz="4000" b="0" i="0" u="none" strike="noStrike" cap="none" baseline="0" dirty="0" smtClean="0">
                <a:solidFill>
                  <a:schemeClr val="accent1"/>
                </a:solidFill>
                <a:latin typeface="Questrial"/>
                <a:ea typeface="Questrial"/>
                <a:cs typeface="Questrial"/>
                <a:sym typeface="Questrial"/>
              </a:rPr>
              <a:t> </a:t>
            </a:r>
            <a:r>
              <a:rPr lang="en-US" sz="2800" b="0" i="0" u="none" strike="noStrike" cap="none" baseline="0" dirty="0" smtClean="0">
                <a:solidFill>
                  <a:schemeClr val="accent1"/>
                </a:solidFill>
                <a:latin typeface="Questrial"/>
                <a:ea typeface="Questrial"/>
                <a:cs typeface="Questrial"/>
                <a:sym typeface="Questrial"/>
              </a:rPr>
              <a:t>(</a:t>
            </a:r>
            <a:r>
              <a:rPr lang="en-US" sz="2800" b="0" i="0" u="none" strike="noStrike" cap="none" baseline="0" dirty="0">
                <a:solidFill>
                  <a:schemeClr val="accent1"/>
                </a:solidFill>
                <a:latin typeface="Questrial"/>
                <a:ea typeface="Questrial"/>
                <a:cs typeface="Questrial"/>
                <a:sym typeface="Questrial"/>
              </a:rPr>
              <a:t>1 point)</a:t>
            </a:r>
          </a:p>
        </p:txBody>
      </p:sp>
      <p:sp>
        <p:nvSpPr>
          <p:cNvPr id="366" name="Shape 366"/>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pPr lvl="0"/>
            <a:r>
              <a:rPr lang="en-US" sz="2400" dirty="0" smtClean="0">
                <a:solidFill>
                  <a:srgbClr val="0070C0"/>
                </a:solidFill>
              </a:rPr>
              <a:t>Develops and supports a cohesive argument that recognizes and accounts for complexity by explicitly illustrating relationships among the historical document evidence.</a:t>
            </a:r>
          </a:p>
          <a:p>
            <a:pPr lvl="0"/>
            <a:r>
              <a:rPr lang="en-US" sz="2400" dirty="0" smtClean="0">
                <a:solidFill>
                  <a:srgbClr val="0070C0"/>
                </a:solidFill>
              </a:rPr>
              <a:t>Relationships such as </a:t>
            </a:r>
            <a:r>
              <a:rPr lang="en-US" sz="2400" b="1" dirty="0" smtClean="0">
                <a:solidFill>
                  <a:srgbClr val="0070C0"/>
                </a:solidFill>
              </a:rPr>
              <a:t>contradiction</a:t>
            </a:r>
            <a:r>
              <a:rPr lang="en-US" sz="2400" dirty="0" smtClean="0">
                <a:solidFill>
                  <a:srgbClr val="0070C0"/>
                </a:solidFill>
              </a:rPr>
              <a:t>, </a:t>
            </a:r>
            <a:r>
              <a:rPr lang="en-US" sz="2400" b="1" dirty="0" smtClean="0">
                <a:solidFill>
                  <a:srgbClr val="0070C0"/>
                </a:solidFill>
              </a:rPr>
              <a:t>corroboration</a:t>
            </a:r>
            <a:r>
              <a:rPr lang="en-US" sz="2400" dirty="0" smtClean="0">
                <a:solidFill>
                  <a:srgbClr val="0070C0"/>
                </a:solidFill>
              </a:rPr>
              <a:t>, and/or </a:t>
            </a:r>
            <a:r>
              <a:rPr lang="en-US" sz="2400" b="1" dirty="0" smtClean="0">
                <a:solidFill>
                  <a:srgbClr val="0070C0"/>
                </a:solidFill>
              </a:rPr>
              <a:t>qualification</a:t>
            </a:r>
            <a:r>
              <a:rPr lang="en-US" sz="2400" dirty="0" smtClean="0">
                <a:solidFill>
                  <a:srgbClr val="0070C0"/>
                </a:solidFill>
              </a:rPr>
              <a:t>.</a:t>
            </a:r>
          </a:p>
          <a:p>
            <a:pPr lvl="0"/>
            <a:r>
              <a:rPr lang="en-US" sz="2400" dirty="0" smtClean="0">
                <a:solidFill>
                  <a:srgbClr val="0070C0"/>
                </a:solidFill>
              </a:rPr>
              <a:t>These relationships should be cohesive and well-explained consistently throughout the essay.</a:t>
            </a:r>
            <a:endParaRPr lang="en-US" sz="2400" dirty="0">
              <a:solidFill>
                <a:srgbClr val="0070C0"/>
              </a:solidFill>
            </a:endParaRPr>
          </a:p>
        </p:txBody>
      </p:sp>
    </p:spTree>
  </p:cSld>
  <p:clrMapOvr>
    <a:masterClrMapping/>
  </p:clrMapOvr>
  <p:transition spd="slow">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Shape 371"/>
          <p:cNvSpPr txBox="1">
            <a:spLocks noGrp="1"/>
          </p:cNvSpPr>
          <p:nvPr>
            <p:ph type="title"/>
          </p:nvPr>
        </p:nvSpPr>
        <p:spPr>
          <a:xfrm>
            <a:off x="1043490" y="1027663"/>
            <a:ext cx="7024744" cy="1143000"/>
          </a:xfrm>
          <a:prstGeom prst="rect">
            <a:avLst/>
          </a:prstGeom>
          <a:noFill/>
          <a:ln>
            <a:noFill/>
          </a:ln>
        </p:spPr>
        <p:txBody>
          <a:bodyPr lIns="91425" tIns="45700" rIns="91425" bIns="45700" anchor="b" anchorCtr="0">
            <a:noAutofit/>
          </a:bodyPr>
          <a:lstStyle/>
          <a:p>
            <a:pPr lvl="0">
              <a:buSzPct val="25000"/>
            </a:pPr>
            <a:r>
              <a:rPr lang="en-US" sz="3200" b="1" dirty="0" smtClean="0">
                <a:solidFill>
                  <a:srgbClr val="0070C0"/>
                </a:solidFill>
              </a:rPr>
              <a:t>Document Analysis: </a:t>
            </a:r>
            <a:r>
              <a:rPr lang="en-US" sz="3600" b="0" i="0" u="none" strike="noStrike" cap="none" baseline="0" dirty="0" smtClean="0">
                <a:solidFill>
                  <a:schemeClr val="accent1"/>
                </a:solidFill>
                <a:latin typeface="Questrial"/>
                <a:ea typeface="Questrial"/>
                <a:cs typeface="Questrial"/>
                <a:sym typeface="Questrial"/>
              </a:rPr>
              <a:t>Content</a:t>
            </a:r>
            <a:r>
              <a:rPr lang="en-US" sz="2450" b="0" i="0" u="none" strike="noStrike" cap="none" baseline="0" dirty="0" smtClean="0">
                <a:solidFill>
                  <a:schemeClr val="accent1"/>
                </a:solidFill>
                <a:latin typeface="Questrial"/>
                <a:ea typeface="Questrial"/>
                <a:cs typeface="Questrial"/>
                <a:sym typeface="Questrial"/>
              </a:rPr>
              <a:t>(1 point)</a:t>
            </a:r>
            <a:endParaRPr lang="en-US" sz="2450" b="0" i="0" u="none" strike="noStrike" cap="none" baseline="0" dirty="0">
              <a:solidFill>
                <a:schemeClr val="accent1"/>
              </a:solidFill>
              <a:latin typeface="Questrial"/>
              <a:ea typeface="Questrial"/>
              <a:cs typeface="Questrial"/>
              <a:sym typeface="Questrial"/>
            </a:endParaRPr>
          </a:p>
        </p:txBody>
      </p:sp>
      <p:sp>
        <p:nvSpPr>
          <p:cNvPr id="372" name="Shape 372"/>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pPr lvl="0"/>
            <a:r>
              <a:rPr lang="en-US" sz="2400" dirty="0" smtClean="0">
                <a:solidFill>
                  <a:srgbClr val="0070C0"/>
                </a:solidFill>
              </a:rPr>
              <a:t>Uses the content of at all the documents to support the stated thesis.</a:t>
            </a:r>
          </a:p>
          <a:p>
            <a:pPr lvl="0"/>
            <a:r>
              <a:rPr lang="en-US" sz="2400" dirty="0" smtClean="0">
                <a:solidFill>
                  <a:srgbClr val="0070C0"/>
                </a:solidFill>
              </a:rPr>
              <a:t>All evidence provided </a:t>
            </a:r>
            <a:r>
              <a:rPr lang="en-US" sz="2400" b="1" u="sng" dirty="0" smtClean="0">
                <a:solidFill>
                  <a:srgbClr val="0070C0"/>
                </a:solidFill>
              </a:rPr>
              <a:t>must</a:t>
            </a:r>
            <a:r>
              <a:rPr lang="en-US" sz="2400" dirty="0" smtClean="0">
                <a:solidFill>
                  <a:srgbClr val="0070C0"/>
                </a:solidFill>
              </a:rPr>
              <a:t> be explained and linked as support for the stated thesis.</a:t>
            </a:r>
            <a:endParaRPr lang="en-US" sz="2400" dirty="0">
              <a:solidFill>
                <a:srgbClr val="0070C0"/>
              </a:solidFill>
            </a:endParaRPr>
          </a:p>
        </p:txBody>
      </p:sp>
    </p:spTree>
  </p:cSld>
  <p:clrMapOvr>
    <a:masterClrMapping/>
  </p:clrMapOvr>
  <p:transition spd="slow">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Shape 377"/>
          <p:cNvSpPr txBox="1">
            <a:spLocks noGrp="1"/>
          </p:cNvSpPr>
          <p:nvPr>
            <p:ph type="title"/>
          </p:nvPr>
        </p:nvSpPr>
        <p:spPr>
          <a:xfrm>
            <a:off x="1043490" y="1027663"/>
            <a:ext cx="7024744"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Questrial"/>
              <a:buNone/>
            </a:pPr>
            <a:r>
              <a:rPr lang="en-US" sz="3600" b="0" i="0" u="none" strike="noStrike" cap="none" baseline="0" dirty="0" smtClean="0">
                <a:solidFill>
                  <a:schemeClr val="accent1"/>
                </a:solidFill>
                <a:latin typeface="Questrial"/>
                <a:ea typeface="Questrial"/>
                <a:cs typeface="Questrial"/>
                <a:sym typeface="Questrial"/>
              </a:rPr>
              <a:t>Document Analysis: Analysis</a:t>
            </a:r>
            <a:r>
              <a:rPr lang="en-US" sz="3250" b="0" i="0" u="none" strike="noStrike" cap="none" baseline="0" dirty="0" smtClean="0">
                <a:solidFill>
                  <a:schemeClr val="accent1"/>
                </a:solidFill>
                <a:latin typeface="Questrial"/>
                <a:ea typeface="Questrial"/>
                <a:cs typeface="Questrial"/>
                <a:sym typeface="Questrial"/>
              </a:rPr>
              <a:t>(1 </a:t>
            </a:r>
            <a:r>
              <a:rPr lang="en-US" sz="3250" b="0" i="0" u="none" strike="noStrike" cap="none" baseline="0" dirty="0">
                <a:solidFill>
                  <a:schemeClr val="accent1"/>
                </a:solidFill>
                <a:latin typeface="Questrial"/>
                <a:ea typeface="Questrial"/>
                <a:cs typeface="Questrial"/>
                <a:sym typeface="Questrial"/>
              </a:rPr>
              <a:t>point)</a:t>
            </a:r>
          </a:p>
        </p:txBody>
      </p:sp>
      <p:sp>
        <p:nvSpPr>
          <p:cNvPr id="378" name="Shape 378"/>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pPr lvl="0"/>
            <a:r>
              <a:rPr lang="en-US" sz="2400" dirty="0" smtClean="0">
                <a:solidFill>
                  <a:srgbClr val="0070C0"/>
                </a:solidFill>
              </a:rPr>
              <a:t>Explains the significance of the author's POV, purpose, historical context, and/or audience for at least 6 of the documents.</a:t>
            </a:r>
          </a:p>
          <a:p>
            <a:pPr lvl="0"/>
            <a:r>
              <a:rPr lang="en-US" sz="2400" dirty="0" smtClean="0">
                <a:solidFill>
                  <a:srgbClr val="0070C0"/>
                </a:solidFill>
              </a:rPr>
              <a:t>To </a:t>
            </a:r>
            <a:r>
              <a:rPr lang="en-US" sz="2400" b="1" u="sng" dirty="0" smtClean="0">
                <a:solidFill>
                  <a:srgbClr val="0070C0"/>
                </a:solidFill>
              </a:rPr>
              <a:t>analyze</a:t>
            </a:r>
            <a:r>
              <a:rPr lang="en-US" sz="2400" dirty="0" smtClean="0">
                <a:solidFill>
                  <a:srgbClr val="0070C0"/>
                </a:solidFill>
              </a:rPr>
              <a:t> is to: 1) Explain why a document "says" what it "says" and 2) To elaborate on how this is </a:t>
            </a:r>
            <a:r>
              <a:rPr lang="en-US" sz="2400" b="1" i="1" dirty="0" smtClean="0">
                <a:solidFill>
                  <a:srgbClr val="0070C0"/>
                </a:solidFill>
              </a:rPr>
              <a:t>significant</a:t>
            </a:r>
            <a:r>
              <a:rPr lang="en-US" sz="2400" dirty="0" smtClean="0">
                <a:solidFill>
                  <a:srgbClr val="0070C0"/>
                </a:solidFill>
              </a:rPr>
              <a:t> in terms of the information conveyed in the document; i.e. </a:t>
            </a:r>
            <a:r>
              <a:rPr lang="en-US" sz="2400" b="1" i="1" dirty="0" smtClean="0">
                <a:solidFill>
                  <a:srgbClr val="0070C0"/>
                </a:solidFill>
              </a:rPr>
              <a:t>how it shapes or informs what is expressed in the document.</a:t>
            </a:r>
            <a:endParaRPr lang="en-US" sz="2400" dirty="0">
              <a:solidFill>
                <a:srgbClr val="0070C0"/>
              </a:solidFill>
            </a:endParaRPr>
          </a:p>
        </p:txBody>
      </p:sp>
    </p:spTree>
  </p:cSld>
  <p:clrMapOvr>
    <a:masterClrMapping/>
  </p:clrMapOvr>
  <p:transition spd="slow">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Shape 383"/>
          <p:cNvSpPr txBox="1">
            <a:spLocks noGrp="1"/>
          </p:cNvSpPr>
          <p:nvPr>
            <p:ph type="title"/>
          </p:nvPr>
        </p:nvSpPr>
        <p:spPr>
          <a:xfrm>
            <a:off x="1043490" y="1027663"/>
            <a:ext cx="7024744"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Questrial"/>
              <a:buNone/>
            </a:pPr>
            <a:r>
              <a:rPr lang="en-US" sz="3600" b="0" i="0" u="none" strike="noStrike" cap="none" baseline="0" dirty="0" smtClean="0">
                <a:solidFill>
                  <a:schemeClr val="accent1"/>
                </a:solidFill>
                <a:latin typeface="Questrial"/>
                <a:ea typeface="Questrial"/>
                <a:cs typeface="Questrial"/>
                <a:sym typeface="Questrial"/>
              </a:rPr>
              <a:t>Using Evidence: Contextualization</a:t>
            </a:r>
            <a:r>
              <a:rPr lang="en-US" sz="2800" b="0" i="0" u="none" strike="noStrike" cap="none" baseline="0" dirty="0" smtClean="0">
                <a:solidFill>
                  <a:schemeClr val="accent1"/>
                </a:solidFill>
                <a:latin typeface="Questrial"/>
                <a:ea typeface="Questrial"/>
                <a:cs typeface="Questrial"/>
                <a:sym typeface="Questrial"/>
              </a:rPr>
              <a:t>(1 </a:t>
            </a:r>
            <a:r>
              <a:rPr lang="en-US" sz="2800" b="0" i="0" u="none" strike="noStrike" cap="none" baseline="0" dirty="0">
                <a:solidFill>
                  <a:schemeClr val="accent1"/>
                </a:solidFill>
                <a:latin typeface="Questrial"/>
                <a:ea typeface="Questrial"/>
                <a:cs typeface="Questrial"/>
                <a:sym typeface="Questrial"/>
              </a:rPr>
              <a:t>point)</a:t>
            </a:r>
          </a:p>
        </p:txBody>
      </p:sp>
      <p:sp>
        <p:nvSpPr>
          <p:cNvPr id="384" name="Shape 384"/>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pPr lvl="0"/>
            <a:r>
              <a:rPr lang="en-US" sz="2400" dirty="0" smtClean="0">
                <a:solidFill>
                  <a:srgbClr val="0070C0"/>
                </a:solidFill>
              </a:rPr>
              <a:t>Provides a setting for your thesis argument by explaining the global historical events, developments, or processes that are immediately relevant to the prompt.</a:t>
            </a:r>
          </a:p>
          <a:p>
            <a:pPr lvl="0"/>
            <a:r>
              <a:rPr lang="en-US" sz="2400" dirty="0" smtClean="0">
                <a:solidFill>
                  <a:srgbClr val="0070C0"/>
                </a:solidFill>
              </a:rPr>
              <a:t>Another term for this is </a:t>
            </a:r>
            <a:r>
              <a:rPr lang="en-US" sz="2400" b="1" dirty="0" smtClean="0">
                <a:solidFill>
                  <a:srgbClr val="0070C0"/>
                </a:solidFill>
              </a:rPr>
              <a:t>World Historical Context (WHC)</a:t>
            </a:r>
            <a:endParaRPr lang="en-US" sz="2400" dirty="0" smtClean="0">
              <a:solidFill>
                <a:srgbClr val="0070C0"/>
              </a:solidFill>
            </a:endParaRPr>
          </a:p>
          <a:p>
            <a:pPr lvl="0"/>
            <a:r>
              <a:rPr lang="en-US" sz="2400" dirty="0" smtClean="0">
                <a:solidFill>
                  <a:srgbClr val="0070C0"/>
                </a:solidFill>
              </a:rPr>
              <a:t>Include this in your introduction paragraph before your thesis.</a:t>
            </a:r>
            <a:endParaRPr lang="en-US" sz="2400" dirty="0">
              <a:solidFill>
                <a:srgbClr val="0070C0"/>
              </a:solidFill>
            </a:endParaRP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ctrTitle"/>
          </p:nvPr>
        </p:nvSpPr>
        <p:spPr>
          <a:xfrm>
            <a:off x="4733364" y="2708475"/>
            <a:ext cx="3313354" cy="170216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Questrial"/>
              <a:buNone/>
            </a:pPr>
            <a:r>
              <a:rPr lang="en-US" sz="3600" b="0" i="0" u="none" strike="noStrike" cap="none" baseline="0">
                <a:solidFill>
                  <a:schemeClr val="accent1"/>
                </a:solidFill>
                <a:latin typeface="Questrial"/>
                <a:ea typeface="Questrial"/>
                <a:cs typeface="Questrial"/>
                <a:sym typeface="Questrial"/>
              </a:rPr>
              <a:t> </a:t>
            </a:r>
          </a:p>
        </p:txBody>
      </p:sp>
      <p:sp>
        <p:nvSpPr>
          <p:cNvPr id="258" name="Shape 258"/>
          <p:cNvSpPr txBox="1">
            <a:spLocks noGrp="1"/>
          </p:cNvSpPr>
          <p:nvPr>
            <p:ph type="subTitle" idx="1"/>
          </p:nvPr>
        </p:nvSpPr>
        <p:spPr>
          <a:xfrm>
            <a:off x="4733364" y="4421080"/>
            <a:ext cx="3309803" cy="1260629"/>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Questrial"/>
              <a:buNone/>
            </a:pPr>
            <a:r>
              <a:rPr lang="en-US" sz="3600" b="0" i="0" u="none" strike="noStrike" cap="none" baseline="0">
                <a:solidFill>
                  <a:srgbClr val="424242"/>
                </a:solidFill>
                <a:latin typeface="Questrial"/>
                <a:ea typeface="Questrial"/>
                <a:cs typeface="Questrial"/>
                <a:sym typeface="Questrial"/>
              </a:rPr>
              <a:t>Thesis Statement</a:t>
            </a:r>
          </a:p>
        </p:txBody>
      </p:sp>
    </p:spTree>
  </p:cSld>
  <p:clrMapOvr>
    <a:masterClrMapping/>
  </p:clrMapOvr>
  <p:transition spd="slow">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Shape 389"/>
          <p:cNvSpPr txBox="1">
            <a:spLocks noGrp="1"/>
          </p:cNvSpPr>
          <p:nvPr>
            <p:ph type="title"/>
          </p:nvPr>
        </p:nvSpPr>
        <p:spPr>
          <a:xfrm>
            <a:off x="1043490" y="1027663"/>
            <a:ext cx="7024744" cy="1410735"/>
          </a:xfrm>
          <a:prstGeom prst="rect">
            <a:avLst/>
          </a:prstGeom>
          <a:noFill/>
          <a:ln>
            <a:noFill/>
          </a:ln>
        </p:spPr>
        <p:txBody>
          <a:bodyPr lIns="91425" tIns="45700" rIns="91425" bIns="45700" anchor="b" anchorCtr="0">
            <a:noAutofit/>
          </a:bodyPr>
          <a:lstStyle/>
          <a:p>
            <a:pPr>
              <a:buSzPct val="25000"/>
            </a:pPr>
            <a:r>
              <a:rPr lang="en-US" sz="3600" b="1" dirty="0" smtClean="0">
                <a:solidFill>
                  <a:srgbClr val="0070C0"/>
                </a:solidFill>
              </a:rPr>
              <a:t>Evidence Beyond the Documents</a:t>
            </a:r>
            <a:r>
              <a:rPr lang="en-US" sz="3600" dirty="0" smtClean="0"/>
              <a:t> </a:t>
            </a:r>
            <a:r>
              <a:rPr lang="en-US" sz="2800" b="0" i="0" u="none" strike="noStrike" cap="none" baseline="0" dirty="0" smtClean="0">
                <a:solidFill>
                  <a:schemeClr val="accent1"/>
                </a:solidFill>
                <a:latin typeface="Questrial"/>
                <a:ea typeface="Questrial"/>
                <a:cs typeface="Questrial"/>
                <a:sym typeface="Questrial"/>
              </a:rPr>
              <a:t>(1 </a:t>
            </a:r>
            <a:r>
              <a:rPr lang="en-US" sz="2800" b="0" i="0" u="none" strike="noStrike" cap="none" baseline="0" dirty="0">
                <a:solidFill>
                  <a:schemeClr val="accent1"/>
                </a:solidFill>
                <a:latin typeface="Questrial"/>
                <a:ea typeface="Questrial"/>
                <a:cs typeface="Questrial"/>
                <a:sym typeface="Questrial"/>
              </a:rPr>
              <a:t>point)</a:t>
            </a:r>
          </a:p>
        </p:txBody>
      </p:sp>
      <p:sp>
        <p:nvSpPr>
          <p:cNvPr id="390" name="Shape 390"/>
          <p:cNvSpPr txBox="1">
            <a:spLocks noGrp="1"/>
          </p:cNvSpPr>
          <p:nvPr>
            <p:ph type="body" idx="1"/>
          </p:nvPr>
        </p:nvSpPr>
        <p:spPr>
          <a:xfrm>
            <a:off x="1043491" y="2590800"/>
            <a:ext cx="6777317" cy="3241829"/>
          </a:xfrm>
          <a:prstGeom prst="rect">
            <a:avLst/>
          </a:prstGeom>
          <a:noFill/>
          <a:ln>
            <a:noFill/>
          </a:ln>
        </p:spPr>
        <p:txBody>
          <a:bodyPr lIns="91425" tIns="45700" rIns="91425" bIns="45700" anchor="t" anchorCtr="0">
            <a:noAutofit/>
          </a:bodyPr>
          <a:lstStyle/>
          <a:p>
            <a:pPr lvl="0"/>
            <a:r>
              <a:rPr lang="en-US" sz="2400" dirty="0" smtClean="0">
                <a:solidFill>
                  <a:srgbClr val="0070C0"/>
                </a:solidFill>
              </a:rPr>
              <a:t>Provides an example or additional piece of specific historical evidence beyond those found in the documents to support or qualify the argument.</a:t>
            </a:r>
          </a:p>
          <a:p>
            <a:pPr lvl="0"/>
            <a:r>
              <a:rPr lang="en-US" sz="2400" dirty="0" smtClean="0">
                <a:solidFill>
                  <a:srgbClr val="0070C0"/>
                </a:solidFill>
              </a:rPr>
              <a:t>This may be included anywhere in the body section of your essay. It should support your discussion of a particular document.</a:t>
            </a:r>
            <a:endParaRPr lang="en-US" sz="2400" dirty="0">
              <a:solidFill>
                <a:srgbClr val="0070C0"/>
              </a:solidFill>
            </a:endParaRPr>
          </a:p>
        </p:txBody>
      </p:sp>
    </p:spTree>
  </p:cSld>
  <p:clrMapOvr>
    <a:masterClrMapping/>
  </p:clrMapOvr>
  <p:transition spd="slow">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Shape 395"/>
          <p:cNvSpPr txBox="1">
            <a:spLocks noGrp="1"/>
          </p:cNvSpPr>
          <p:nvPr>
            <p:ph type="title"/>
          </p:nvPr>
        </p:nvSpPr>
        <p:spPr>
          <a:xfrm>
            <a:off x="1043490" y="1027663"/>
            <a:ext cx="7024744"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Questrial"/>
              <a:buNone/>
            </a:pPr>
            <a:r>
              <a:rPr lang="en-US" sz="4000" b="0" i="0" u="none" strike="noStrike" cap="none" baseline="0" dirty="0" smtClean="0">
                <a:solidFill>
                  <a:schemeClr val="accent1"/>
                </a:solidFill>
                <a:latin typeface="Questrial"/>
                <a:ea typeface="Questrial"/>
                <a:cs typeface="Questrial"/>
                <a:sym typeface="Questrial"/>
              </a:rPr>
              <a:t>Synthesis (1 pt)</a:t>
            </a:r>
            <a:endParaRPr lang="en-US" sz="4000" b="0" i="0" u="none" strike="noStrike" cap="none" baseline="0" dirty="0">
              <a:solidFill>
                <a:schemeClr val="accent1"/>
              </a:solidFill>
              <a:latin typeface="Questrial"/>
              <a:ea typeface="Questrial"/>
              <a:cs typeface="Questrial"/>
              <a:sym typeface="Questrial"/>
            </a:endParaRPr>
          </a:p>
        </p:txBody>
      </p:sp>
      <p:sp>
        <p:nvSpPr>
          <p:cNvPr id="396" name="Shape 396"/>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pPr lvl="0"/>
            <a:r>
              <a:rPr lang="en-US" sz="2000" dirty="0" smtClean="0">
                <a:solidFill>
                  <a:srgbClr val="0070C0"/>
                </a:solidFill>
              </a:rPr>
              <a:t>Extends the argument of the essay by explaining the connections between the argument and ONE of the following:</a:t>
            </a:r>
          </a:p>
          <a:p>
            <a:pPr lvl="0"/>
            <a:r>
              <a:rPr lang="en-US" sz="2000" dirty="0" smtClean="0">
                <a:solidFill>
                  <a:srgbClr val="0070C0"/>
                </a:solidFill>
              </a:rPr>
              <a:t>A development in a different historical period, situation, era, or geographical region.</a:t>
            </a:r>
          </a:p>
          <a:p>
            <a:pPr lvl="0"/>
            <a:r>
              <a:rPr lang="en-US" sz="2000" dirty="0" smtClean="0">
                <a:solidFill>
                  <a:srgbClr val="0070C0"/>
                </a:solidFill>
              </a:rPr>
              <a:t>A course theme and/or approach to history that is not the focus of the essay.</a:t>
            </a:r>
          </a:p>
          <a:p>
            <a:pPr lvl="0"/>
            <a:r>
              <a:rPr lang="en-US" sz="2000" dirty="0" smtClean="0">
                <a:solidFill>
                  <a:srgbClr val="0070C0"/>
                </a:solidFill>
              </a:rPr>
              <a:t>A different discipline or field of inquiry (e.g. economics, government and politics, art history, or anthropology)</a:t>
            </a:r>
          </a:p>
          <a:p>
            <a:pPr lvl="0"/>
            <a:r>
              <a:rPr lang="en-US" sz="2000" dirty="0" smtClean="0">
                <a:solidFill>
                  <a:srgbClr val="0070C0"/>
                </a:solidFill>
              </a:rPr>
              <a:t>Only one synthesis statement is required, and it should appear in your conclusion paragraph.</a:t>
            </a:r>
            <a:endParaRPr lang="en-US" sz="2400" dirty="0" smtClean="0">
              <a:solidFill>
                <a:srgbClr val="0070C0"/>
              </a:solidFill>
            </a:endParaRPr>
          </a:p>
          <a:p>
            <a:pPr marL="342900" marR="0" lvl="0" indent="-163576" algn="l" rtl="0">
              <a:spcBef>
                <a:spcPts val="480"/>
              </a:spcBef>
              <a:buClr>
                <a:schemeClr val="accent1"/>
              </a:buClr>
              <a:buFont typeface="Questrial"/>
              <a:buNone/>
            </a:pPr>
            <a:endParaRPr sz="2400" b="0" i="0" u="none" strike="noStrike" cap="none" baseline="0" dirty="0">
              <a:solidFill>
                <a:schemeClr val="dk2"/>
              </a:solidFill>
              <a:latin typeface="Questrial"/>
              <a:ea typeface="Questrial"/>
              <a:cs typeface="Questrial"/>
              <a:sym typeface="Questrial"/>
            </a:endParaRPr>
          </a:p>
        </p:txBody>
      </p:sp>
    </p:spTree>
  </p:cSld>
  <p:clrMapOvr>
    <a:masterClrMapping/>
  </p:clrMapOvr>
  <p:transition spd="slow">
    <p:cu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1" name="Shape 401"/>
          <p:cNvSpPr txBox="1">
            <a:spLocks noGrp="1"/>
          </p:cNvSpPr>
          <p:nvPr>
            <p:ph type="title"/>
          </p:nvPr>
        </p:nvSpPr>
        <p:spPr>
          <a:xfrm>
            <a:off x="1043490" y="1027663"/>
            <a:ext cx="7024744"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Questrial"/>
              <a:buNone/>
            </a:pPr>
            <a:r>
              <a:rPr lang="en-US" sz="4000" b="0" i="0" u="none" strike="noStrike" cap="none" baseline="0">
                <a:solidFill>
                  <a:schemeClr val="accent1"/>
                </a:solidFill>
                <a:latin typeface="Questrial"/>
                <a:ea typeface="Questrial"/>
                <a:cs typeface="Questrial"/>
                <a:sym typeface="Questrial"/>
              </a:rPr>
              <a:t>Proofread your work!	</a:t>
            </a:r>
          </a:p>
        </p:txBody>
      </p:sp>
      <p:sp>
        <p:nvSpPr>
          <p:cNvPr id="402" name="Shape 402"/>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pPr marL="342900" marR="0" lvl="0" indent="-279400" algn="l" rtl="0">
              <a:spcBef>
                <a:spcPts val="0"/>
              </a:spcBef>
              <a:buClr>
                <a:schemeClr val="accent1"/>
              </a:buClr>
              <a:buSzPct val="76000"/>
              <a:buFont typeface="Questrial"/>
              <a:buChar char="○"/>
            </a:pPr>
            <a:r>
              <a:rPr lang="en-US" sz="2400" b="0" i="0" u="none" strike="noStrike" cap="none" baseline="0">
                <a:solidFill>
                  <a:schemeClr val="dk2"/>
                </a:solidFill>
                <a:latin typeface="Questrial"/>
                <a:ea typeface="Questrial"/>
                <a:cs typeface="Questrial"/>
                <a:sym typeface="Questrial"/>
              </a:rPr>
              <a:t>If you have time at the end make sure to re-read your essays</a:t>
            </a:r>
          </a:p>
          <a:p>
            <a:pPr marL="342900" marR="0" lvl="0" indent="-279400" algn="l" rtl="0">
              <a:spcBef>
                <a:spcPts val="480"/>
              </a:spcBef>
              <a:buClr>
                <a:schemeClr val="accent1"/>
              </a:buClr>
              <a:buSzPct val="76000"/>
              <a:buFont typeface="Questrial"/>
              <a:buChar char="○"/>
            </a:pPr>
            <a:r>
              <a:rPr lang="en-US" sz="2400" b="0" i="0" u="none" strike="noStrike" cap="none" baseline="0">
                <a:solidFill>
                  <a:schemeClr val="dk2"/>
                </a:solidFill>
                <a:latin typeface="Questrial"/>
                <a:ea typeface="Questrial"/>
                <a:cs typeface="Questrial"/>
                <a:sym typeface="Questrial"/>
              </a:rPr>
              <a:t>Make sure you have included all required information!</a:t>
            </a:r>
          </a:p>
          <a:p>
            <a:pPr marL="68580" marR="0" lvl="0" indent="-5080" algn="l" rtl="0">
              <a:spcBef>
                <a:spcPts val="480"/>
              </a:spcBef>
              <a:buClr>
                <a:schemeClr val="accent1"/>
              </a:buClr>
              <a:buFont typeface="Questrial"/>
              <a:buNone/>
            </a:pPr>
            <a:endParaRPr sz="2400" b="0" i="0" u="none" strike="noStrike" cap="none" baseline="0">
              <a:solidFill>
                <a:schemeClr val="dk2"/>
              </a:solidFill>
              <a:latin typeface="Questrial"/>
              <a:ea typeface="Questrial"/>
              <a:cs typeface="Questrial"/>
              <a:sym typeface="Questrial"/>
            </a:endParaRPr>
          </a:p>
        </p:txBody>
      </p:sp>
    </p:spTree>
  </p:cSld>
  <p:clrMapOvr>
    <a:masterClrMapping/>
  </p:clrMapOvr>
  <p:transition spd="slow">
    <p:cu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06"/>
        <p:cNvGrpSpPr/>
        <p:nvPr/>
      </p:nvGrpSpPr>
      <p:grpSpPr>
        <a:xfrm>
          <a:off x="0" y="0"/>
          <a:ext cx="0" cy="0"/>
          <a:chOff x="0" y="0"/>
          <a:chExt cx="0" cy="0"/>
        </a:xfrm>
      </p:grpSpPr>
      <p:sp>
        <p:nvSpPr>
          <p:cNvPr id="407" name="Shape 407"/>
          <p:cNvSpPr txBox="1">
            <a:spLocks noGrp="1"/>
          </p:cNvSpPr>
          <p:nvPr>
            <p:ph type="ctrTitle"/>
          </p:nvPr>
        </p:nvSpPr>
        <p:spPr>
          <a:xfrm>
            <a:off x="4724400" y="2743200"/>
            <a:ext cx="3313354" cy="170216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Questrial"/>
              <a:buNone/>
            </a:pPr>
            <a:r>
              <a:rPr lang="en-US" sz="3250" b="0" i="0" u="none" strike="noStrike" cap="none" baseline="0" dirty="0" smtClean="0">
                <a:solidFill>
                  <a:schemeClr val="accent1"/>
                </a:solidFill>
                <a:latin typeface="Questrial"/>
                <a:ea typeface="Questrial"/>
                <a:cs typeface="Questrial"/>
                <a:sym typeface="Questrial"/>
              </a:rPr>
              <a:t>Long-Essay Question (LEQ)</a:t>
            </a:r>
            <a:endParaRPr lang="en-US" sz="3250" b="0" i="0" u="none" strike="noStrike" cap="none" baseline="0" dirty="0">
              <a:solidFill>
                <a:schemeClr val="accent1"/>
              </a:solidFill>
              <a:latin typeface="Questrial"/>
              <a:ea typeface="Questrial"/>
              <a:cs typeface="Questrial"/>
              <a:sym typeface="Questrial"/>
            </a:endParaRPr>
          </a:p>
        </p:txBody>
      </p:sp>
      <p:sp>
        <p:nvSpPr>
          <p:cNvPr id="408" name="Shape 408"/>
          <p:cNvSpPr txBox="1">
            <a:spLocks noGrp="1"/>
          </p:cNvSpPr>
          <p:nvPr>
            <p:ph type="subTitle" idx="1"/>
          </p:nvPr>
        </p:nvSpPr>
        <p:spPr>
          <a:xfrm>
            <a:off x="4733364" y="4421080"/>
            <a:ext cx="3309803" cy="1260629"/>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Font typeface="Questrial"/>
              <a:buNone/>
            </a:pPr>
            <a:endParaRPr sz="1800" b="0" i="0" u="none" strike="noStrike" cap="none" baseline="0">
              <a:solidFill>
                <a:srgbClr val="424242"/>
              </a:solidFill>
              <a:latin typeface="Questrial"/>
              <a:ea typeface="Questrial"/>
              <a:cs typeface="Questrial"/>
              <a:sym typeface="Questrial"/>
            </a:endParaRPr>
          </a:p>
        </p:txBody>
      </p:sp>
    </p:spTree>
  </p:cSld>
  <p:clrMapOvr>
    <a:masterClrMapping/>
  </p:clrMapOvr>
  <p:transition spd="slow">
    <p:cu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Shape 419"/>
          <p:cNvSpPr txBox="1">
            <a:spLocks noGrp="1"/>
          </p:cNvSpPr>
          <p:nvPr>
            <p:ph type="title"/>
          </p:nvPr>
        </p:nvSpPr>
        <p:spPr>
          <a:xfrm>
            <a:off x="1043490" y="1027663"/>
            <a:ext cx="7024744"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Questrial"/>
              <a:buNone/>
            </a:pPr>
            <a:r>
              <a:rPr lang="en-US" sz="4000" b="0" i="0" u="none" strike="noStrike" cap="none" baseline="0">
                <a:solidFill>
                  <a:schemeClr val="accent1"/>
                </a:solidFill>
                <a:latin typeface="Questrial"/>
                <a:ea typeface="Questrial"/>
                <a:cs typeface="Questrial"/>
                <a:sym typeface="Questrial"/>
              </a:rPr>
              <a:t>The Rubric</a:t>
            </a:r>
          </a:p>
        </p:txBody>
      </p:sp>
      <p:sp>
        <p:nvSpPr>
          <p:cNvPr id="420" name="Shape 420"/>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pPr marL="525780" marR="0" lvl="0" indent="-462280" algn="l" rtl="0">
              <a:spcBef>
                <a:spcPts val="0"/>
              </a:spcBef>
              <a:buClr>
                <a:schemeClr val="accent1"/>
              </a:buClr>
              <a:buSzPct val="76000"/>
              <a:buFont typeface="Questrial"/>
              <a:buAutoNum type="arabicPeriod"/>
            </a:pPr>
            <a:r>
              <a:rPr lang="en-US" sz="2400" b="0" i="0" u="none" strike="noStrike" cap="none" baseline="0" dirty="0">
                <a:solidFill>
                  <a:schemeClr val="tx1"/>
                </a:solidFill>
                <a:latin typeface="Questrial"/>
                <a:ea typeface="Questrial"/>
                <a:cs typeface="Questrial"/>
                <a:sym typeface="Questrial"/>
              </a:rPr>
              <a:t>Acceptable </a:t>
            </a:r>
            <a:r>
              <a:rPr lang="en-US" sz="2400" b="0" i="0" u="none" strike="noStrike" cap="none" baseline="0" dirty="0" smtClean="0">
                <a:solidFill>
                  <a:schemeClr val="tx1"/>
                </a:solidFill>
                <a:latin typeface="Questrial"/>
                <a:ea typeface="Questrial"/>
                <a:cs typeface="Questrial"/>
                <a:sym typeface="Questrial"/>
              </a:rPr>
              <a:t>Thesis – 1 point possible</a:t>
            </a:r>
            <a:endParaRPr lang="en-US" sz="2400" b="0" i="0" u="none" strike="noStrike" cap="none" baseline="0" dirty="0">
              <a:solidFill>
                <a:schemeClr val="tx1"/>
              </a:solidFill>
              <a:latin typeface="Questrial"/>
              <a:ea typeface="Questrial"/>
              <a:cs typeface="Questrial"/>
              <a:sym typeface="Questrial"/>
            </a:endParaRPr>
          </a:p>
          <a:p>
            <a:pPr marL="525780" lvl="0" indent="-462280">
              <a:buSzPct val="76000"/>
              <a:buFont typeface="Questrial"/>
              <a:buAutoNum type="arabicPeriod"/>
            </a:pPr>
            <a:r>
              <a:rPr lang="en-US" sz="2400" dirty="0" smtClean="0">
                <a:solidFill>
                  <a:schemeClr val="tx1"/>
                </a:solidFill>
              </a:rPr>
              <a:t>Argument Development using the Targeted Historical Thinking Skill – 2 Points Possible</a:t>
            </a:r>
          </a:p>
          <a:p>
            <a:pPr marL="525780" indent="-462280">
              <a:buSzPct val="76000"/>
              <a:buFont typeface="Questrial"/>
              <a:buAutoNum type="arabicPeriod"/>
            </a:pPr>
            <a:r>
              <a:rPr lang="en-US" sz="2400" dirty="0" smtClean="0"/>
              <a:t>Argument Development using Evidence – 2 Points Possible</a:t>
            </a:r>
            <a:endParaRPr lang="en-US" sz="2400" dirty="0">
              <a:solidFill>
                <a:schemeClr val="tx1"/>
              </a:solidFill>
              <a:latin typeface="Questrial"/>
              <a:sym typeface="Questrial"/>
            </a:endParaRPr>
          </a:p>
          <a:p>
            <a:pPr marL="525780" indent="-462280">
              <a:buSzPct val="76000"/>
              <a:buFont typeface="Questrial"/>
              <a:buAutoNum type="arabicPeriod"/>
            </a:pPr>
            <a:r>
              <a:rPr lang="en-US" sz="2400" dirty="0" smtClean="0"/>
              <a:t>Synthesis – 1 Point Possible</a:t>
            </a:r>
          </a:p>
        </p:txBody>
      </p:sp>
    </p:spTree>
  </p:cSld>
  <p:clrMapOvr>
    <a:masterClrMapping/>
  </p:clrMapOvr>
  <p:transition spd="slow">
    <p:cu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24"/>
        <p:cNvGrpSpPr/>
        <p:nvPr/>
      </p:nvGrpSpPr>
      <p:grpSpPr>
        <a:xfrm>
          <a:off x="0" y="0"/>
          <a:ext cx="0" cy="0"/>
          <a:chOff x="0" y="0"/>
          <a:chExt cx="0" cy="0"/>
        </a:xfrm>
      </p:grpSpPr>
      <p:sp>
        <p:nvSpPr>
          <p:cNvPr id="425" name="Shape 425"/>
          <p:cNvSpPr txBox="1">
            <a:spLocks noGrp="1"/>
          </p:cNvSpPr>
          <p:nvPr>
            <p:ph type="title"/>
          </p:nvPr>
        </p:nvSpPr>
        <p:spPr>
          <a:xfrm>
            <a:off x="1043490" y="1027663"/>
            <a:ext cx="7024744"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Questrial"/>
              <a:buNone/>
            </a:pPr>
            <a:r>
              <a:rPr lang="en-US" sz="4000" b="0" i="0" u="none" strike="noStrike" cap="none" baseline="0">
                <a:solidFill>
                  <a:schemeClr val="accent1"/>
                </a:solidFill>
                <a:latin typeface="Questrial"/>
                <a:ea typeface="Questrial"/>
                <a:cs typeface="Questrial"/>
                <a:sym typeface="Questrial"/>
              </a:rPr>
              <a:t>Hints</a:t>
            </a:r>
          </a:p>
        </p:txBody>
      </p:sp>
      <p:sp>
        <p:nvSpPr>
          <p:cNvPr id="426" name="Shape 426"/>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pPr marL="342900" marR="0" lvl="0" indent="-279400" algn="l" rtl="0">
              <a:spcBef>
                <a:spcPts val="0"/>
              </a:spcBef>
              <a:buClr>
                <a:schemeClr val="accent1"/>
              </a:buClr>
              <a:buSzPct val="76000"/>
              <a:buFont typeface="Questrial"/>
              <a:buChar char="○"/>
            </a:pPr>
            <a:r>
              <a:rPr lang="en-US" sz="2200" b="0" i="0" u="none" strike="noStrike" cap="none" baseline="0" dirty="0">
                <a:solidFill>
                  <a:schemeClr val="dk2"/>
                </a:solidFill>
                <a:latin typeface="Questrial"/>
                <a:ea typeface="Questrial"/>
                <a:cs typeface="Questrial"/>
                <a:sym typeface="Questrial"/>
              </a:rPr>
              <a:t>When the readers score essays, they start at zero and add points as the point are EARNED</a:t>
            </a:r>
          </a:p>
          <a:p>
            <a:pPr marL="342900" marR="0" lvl="0" indent="-279400" algn="l" rtl="0">
              <a:spcBef>
                <a:spcPts val="440"/>
              </a:spcBef>
              <a:buClr>
                <a:schemeClr val="accent1"/>
              </a:buClr>
              <a:buSzPct val="76000"/>
              <a:buFont typeface="Questrial"/>
              <a:buChar char="○"/>
            </a:pPr>
            <a:r>
              <a:rPr lang="en-US" sz="2200" b="0" i="0" u="none" strike="noStrike" cap="none" baseline="0" dirty="0">
                <a:solidFill>
                  <a:schemeClr val="dk2"/>
                </a:solidFill>
                <a:latin typeface="Questrial"/>
                <a:ea typeface="Questrial"/>
                <a:cs typeface="Questrial"/>
                <a:sym typeface="Questrial"/>
              </a:rPr>
              <a:t>All essays can earn up to 7 points if all elements are there</a:t>
            </a:r>
          </a:p>
          <a:p>
            <a:pPr marL="342900" marR="0" lvl="0" indent="-279400" algn="l" rtl="0">
              <a:spcBef>
                <a:spcPts val="440"/>
              </a:spcBef>
              <a:buClr>
                <a:schemeClr val="accent1"/>
              </a:buClr>
              <a:buSzPct val="76000"/>
              <a:buFont typeface="Questrial"/>
              <a:buChar char="○"/>
            </a:pPr>
            <a:r>
              <a:rPr lang="en-US" sz="2200" b="0" i="0" u="none" strike="noStrike" cap="none" baseline="0" dirty="0" smtClean="0">
                <a:solidFill>
                  <a:schemeClr val="dk2"/>
                </a:solidFill>
                <a:latin typeface="Questrial"/>
                <a:ea typeface="Questrial"/>
                <a:cs typeface="Questrial"/>
                <a:sym typeface="Questrial"/>
              </a:rPr>
              <a:t>Answer </a:t>
            </a:r>
            <a:r>
              <a:rPr lang="en-US" sz="2200" b="0" i="0" u="none" strike="noStrike" cap="none" baseline="0" dirty="0">
                <a:solidFill>
                  <a:schemeClr val="dk2"/>
                </a:solidFill>
                <a:latin typeface="Questrial"/>
                <a:ea typeface="Questrial"/>
                <a:cs typeface="Questrial"/>
                <a:sym typeface="Questrial"/>
              </a:rPr>
              <a:t>ALL parts of the question!!!!</a:t>
            </a:r>
          </a:p>
          <a:p>
            <a:pPr marL="342900" marR="0" lvl="0" indent="-172262" algn="l" rtl="0">
              <a:spcBef>
                <a:spcPts val="444"/>
              </a:spcBef>
              <a:buClr>
                <a:schemeClr val="accent1"/>
              </a:buClr>
              <a:buFont typeface="Questrial"/>
              <a:buNone/>
            </a:pPr>
            <a:endParaRPr sz="2200" b="0" i="0" u="none" strike="noStrike" cap="none" baseline="0" dirty="0">
              <a:solidFill>
                <a:schemeClr val="dk2"/>
              </a:solidFill>
              <a:latin typeface="Questrial"/>
              <a:ea typeface="Questrial"/>
              <a:cs typeface="Questrial"/>
              <a:sym typeface="Questrial"/>
            </a:endParaRPr>
          </a:p>
        </p:txBody>
      </p:sp>
    </p:spTree>
  </p:cSld>
  <p:clrMapOvr>
    <a:masterClrMapping/>
  </p:clrMapOvr>
  <p:transition spd="slow">
    <p:cu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30"/>
        <p:cNvGrpSpPr/>
        <p:nvPr/>
      </p:nvGrpSpPr>
      <p:grpSpPr>
        <a:xfrm>
          <a:off x="0" y="0"/>
          <a:ext cx="0" cy="0"/>
          <a:chOff x="0" y="0"/>
          <a:chExt cx="0" cy="0"/>
        </a:xfrm>
      </p:grpSpPr>
      <p:sp>
        <p:nvSpPr>
          <p:cNvPr id="431" name="Shape 431"/>
          <p:cNvSpPr txBox="1">
            <a:spLocks noGrp="1"/>
          </p:cNvSpPr>
          <p:nvPr>
            <p:ph type="title"/>
          </p:nvPr>
        </p:nvSpPr>
        <p:spPr>
          <a:xfrm>
            <a:off x="1043490" y="1027663"/>
            <a:ext cx="7024744"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Questrial"/>
              <a:buNone/>
            </a:pPr>
            <a:r>
              <a:rPr lang="en-US" sz="4000" b="0" i="0" u="none" strike="noStrike" cap="none" baseline="0">
                <a:solidFill>
                  <a:schemeClr val="accent1"/>
                </a:solidFill>
                <a:latin typeface="Questrial"/>
                <a:ea typeface="Questrial"/>
                <a:cs typeface="Questrial"/>
                <a:sym typeface="Questrial"/>
              </a:rPr>
              <a:t>Acceptable Thesis (1 point)</a:t>
            </a:r>
          </a:p>
        </p:txBody>
      </p:sp>
      <p:sp>
        <p:nvSpPr>
          <p:cNvPr id="432" name="Shape 432"/>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r>
              <a:rPr lang="en-US" sz="2400" dirty="0" smtClean="0">
                <a:solidFill>
                  <a:srgbClr val="0070C0"/>
                </a:solidFill>
              </a:rPr>
              <a:t>Presents a thesis that is historically defensible and responds to all parts of the question. </a:t>
            </a:r>
          </a:p>
          <a:p>
            <a:r>
              <a:rPr lang="en-US" sz="2400" dirty="0" smtClean="0">
                <a:solidFill>
                  <a:srgbClr val="0070C0"/>
                </a:solidFill>
              </a:rPr>
              <a:t>The thesis must consist of one or more consecutive sentences located either in the introduction or conclusion paragraph.</a:t>
            </a:r>
          </a:p>
          <a:p>
            <a:r>
              <a:rPr lang="en-US" sz="2400" dirty="0" smtClean="0">
                <a:solidFill>
                  <a:srgbClr val="0070C0"/>
                </a:solidFill>
              </a:rPr>
              <a:t>Should be comprised of "Rule of 3" argumentative points.</a:t>
            </a:r>
            <a:endParaRPr lang="en-US" sz="2400" b="0" i="0" u="none" strike="noStrike" cap="none" baseline="0" dirty="0">
              <a:solidFill>
                <a:srgbClr val="0070C0"/>
              </a:solidFill>
              <a:latin typeface="Questrial"/>
              <a:ea typeface="Questrial"/>
              <a:cs typeface="Questrial"/>
              <a:sym typeface="Questrial"/>
            </a:endParaRPr>
          </a:p>
        </p:txBody>
      </p:sp>
    </p:spTree>
  </p:cSld>
  <p:clrMapOvr>
    <a:masterClrMapping/>
  </p:clrMapOvr>
  <p:transition spd="slow">
    <p:cu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36"/>
        <p:cNvGrpSpPr/>
        <p:nvPr/>
      </p:nvGrpSpPr>
      <p:grpSpPr>
        <a:xfrm>
          <a:off x="0" y="0"/>
          <a:ext cx="0" cy="0"/>
          <a:chOff x="0" y="0"/>
          <a:chExt cx="0" cy="0"/>
        </a:xfrm>
      </p:grpSpPr>
      <p:sp>
        <p:nvSpPr>
          <p:cNvPr id="437" name="Shape 437"/>
          <p:cNvSpPr txBox="1">
            <a:spLocks noGrp="1"/>
          </p:cNvSpPr>
          <p:nvPr>
            <p:ph type="title"/>
          </p:nvPr>
        </p:nvSpPr>
        <p:spPr>
          <a:xfrm>
            <a:off x="1043490" y="1027663"/>
            <a:ext cx="7024744" cy="1143000"/>
          </a:xfrm>
          <a:prstGeom prst="rect">
            <a:avLst/>
          </a:prstGeom>
          <a:noFill/>
          <a:ln>
            <a:noFill/>
          </a:ln>
        </p:spPr>
        <p:txBody>
          <a:bodyPr lIns="91425" tIns="45700" rIns="91425" bIns="45700" anchor="b" anchorCtr="0">
            <a:noAutofit/>
          </a:bodyPr>
          <a:lstStyle/>
          <a:p>
            <a:r>
              <a:rPr lang="en-US" sz="3200" dirty="0" smtClean="0">
                <a:solidFill>
                  <a:srgbClr val="0070C0"/>
                </a:solidFill>
              </a:rPr>
              <a:t>Argumentation: Targeted HTS</a:t>
            </a:r>
            <a:br>
              <a:rPr lang="en-US" sz="3200" dirty="0" smtClean="0">
                <a:solidFill>
                  <a:srgbClr val="0070C0"/>
                </a:solidFill>
              </a:rPr>
            </a:br>
            <a:r>
              <a:rPr lang="en-US" sz="3200" dirty="0" smtClean="0">
                <a:solidFill>
                  <a:srgbClr val="0070C0"/>
                </a:solidFill>
              </a:rPr>
              <a:t>(</a:t>
            </a:r>
            <a:r>
              <a:rPr lang="en-US" sz="2400" b="0" i="0" u="none" strike="noStrike" cap="none" baseline="0" dirty="0" smtClean="0">
                <a:solidFill>
                  <a:schemeClr val="accent1"/>
                </a:solidFill>
                <a:latin typeface="Questrial"/>
                <a:ea typeface="Questrial"/>
                <a:cs typeface="Questrial"/>
                <a:sym typeface="Questrial"/>
              </a:rPr>
              <a:t>2 </a:t>
            </a:r>
            <a:r>
              <a:rPr lang="en-US" sz="2400" b="0" i="0" u="none" strike="noStrike" cap="none" baseline="0" dirty="0">
                <a:solidFill>
                  <a:schemeClr val="accent1"/>
                </a:solidFill>
                <a:latin typeface="Questrial"/>
                <a:ea typeface="Questrial"/>
                <a:cs typeface="Questrial"/>
                <a:sym typeface="Questrial"/>
              </a:rPr>
              <a:t>points</a:t>
            </a:r>
            <a:r>
              <a:rPr lang="en-US" sz="2400" b="0" i="0" u="none" strike="noStrike" cap="none" baseline="0" dirty="0" smtClean="0">
                <a:solidFill>
                  <a:schemeClr val="accent1"/>
                </a:solidFill>
                <a:latin typeface="Questrial"/>
                <a:ea typeface="Questrial"/>
                <a:cs typeface="Questrial"/>
                <a:sym typeface="Questrial"/>
              </a:rPr>
              <a:t>)</a:t>
            </a:r>
            <a:endParaRPr lang="en-US" sz="2400" b="0" i="0" u="none" strike="noStrike" cap="none" baseline="0" dirty="0">
              <a:solidFill>
                <a:srgbClr val="0070C0"/>
              </a:solidFill>
              <a:latin typeface="Questrial"/>
              <a:ea typeface="Questrial"/>
              <a:cs typeface="Questrial"/>
              <a:sym typeface="Questrial"/>
            </a:endParaRPr>
          </a:p>
        </p:txBody>
      </p:sp>
      <p:sp>
        <p:nvSpPr>
          <p:cNvPr id="438" name="Shape 438"/>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r>
              <a:rPr lang="en-US" sz="2400" i="1" dirty="0" smtClean="0"/>
              <a:t>(Only one of the four HTS will be targeted on the LEQ portion of the exam)</a:t>
            </a:r>
            <a:endParaRPr lang="en-US" sz="2400" dirty="0" smtClean="0"/>
          </a:p>
          <a:p>
            <a:r>
              <a:rPr lang="en-US" sz="2400" i="1" dirty="0" smtClean="0"/>
              <a:t>Observe "Rule of 3" in all HTS cases.</a:t>
            </a:r>
            <a:endParaRPr lang="en-US" sz="2400" b="0" i="0" u="none" strike="noStrike" cap="none" baseline="0" dirty="0">
              <a:solidFill>
                <a:schemeClr val="dk2"/>
              </a:solidFill>
              <a:latin typeface="Questrial"/>
              <a:ea typeface="Questrial"/>
              <a:cs typeface="Questrial"/>
              <a:sym typeface="Questrial"/>
            </a:endParaRPr>
          </a:p>
        </p:txBody>
      </p:sp>
    </p:spTree>
  </p:cSld>
  <p:clrMapOvr>
    <a:masterClrMapping/>
  </p:clrMapOvr>
  <p:transition spd="slow">
    <p:cu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42"/>
        <p:cNvGrpSpPr/>
        <p:nvPr/>
      </p:nvGrpSpPr>
      <p:grpSpPr>
        <a:xfrm>
          <a:off x="0" y="0"/>
          <a:ext cx="0" cy="0"/>
          <a:chOff x="0" y="0"/>
          <a:chExt cx="0" cy="0"/>
        </a:xfrm>
      </p:grpSpPr>
      <p:sp>
        <p:nvSpPr>
          <p:cNvPr id="443" name="Shape 443"/>
          <p:cNvSpPr txBox="1">
            <a:spLocks noGrp="1"/>
          </p:cNvSpPr>
          <p:nvPr>
            <p:ph type="title"/>
          </p:nvPr>
        </p:nvSpPr>
        <p:spPr>
          <a:xfrm>
            <a:off x="1043490" y="1027663"/>
            <a:ext cx="7024744" cy="1143000"/>
          </a:xfrm>
          <a:prstGeom prst="rect">
            <a:avLst/>
          </a:prstGeom>
          <a:noFill/>
          <a:ln>
            <a:noFill/>
          </a:ln>
        </p:spPr>
        <p:txBody>
          <a:bodyPr lIns="91425" tIns="45700" rIns="91425" bIns="45700" anchor="b" anchorCtr="0">
            <a:noAutofit/>
          </a:bodyPr>
          <a:lstStyle/>
          <a:p>
            <a:r>
              <a:rPr lang="en-US" sz="3600" b="1" dirty="0" smtClean="0">
                <a:solidFill>
                  <a:srgbClr val="0070C0"/>
                </a:solidFill>
              </a:rPr>
              <a:t>COMPARISON</a:t>
            </a:r>
            <a:r>
              <a:rPr lang="en-US" sz="3600" dirty="0" smtClean="0">
                <a:solidFill>
                  <a:srgbClr val="0070C0"/>
                </a:solidFill>
              </a:rPr>
              <a:t/>
            </a:r>
            <a:br>
              <a:rPr lang="en-US" sz="3600" dirty="0" smtClean="0">
                <a:solidFill>
                  <a:srgbClr val="0070C0"/>
                </a:solidFill>
              </a:rPr>
            </a:br>
            <a:r>
              <a:rPr lang="en-US" sz="3600" b="1" i="1" dirty="0" smtClean="0">
                <a:solidFill>
                  <a:srgbClr val="0070C0"/>
                </a:solidFill>
              </a:rPr>
              <a:t>Develops and supports an argument that…</a:t>
            </a:r>
            <a:endParaRPr lang="en-US" sz="2450" b="0" i="0" u="none" strike="noStrike" cap="none" baseline="0" dirty="0">
              <a:solidFill>
                <a:srgbClr val="0070C0"/>
              </a:solidFill>
              <a:latin typeface="Questrial"/>
              <a:ea typeface="Questrial"/>
              <a:cs typeface="Questrial"/>
              <a:sym typeface="Questrial"/>
            </a:endParaRPr>
          </a:p>
        </p:txBody>
      </p:sp>
      <p:sp>
        <p:nvSpPr>
          <p:cNvPr id="444" name="Shape 444"/>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r>
              <a:rPr lang="en-US" sz="2400" b="1" dirty="0" smtClean="0"/>
              <a:t>1 PT: </a:t>
            </a:r>
            <a:r>
              <a:rPr lang="en-US" sz="2400" dirty="0" smtClean="0"/>
              <a:t>Describe </a:t>
            </a:r>
            <a:r>
              <a:rPr lang="en-US" sz="2400" dirty="0" err="1" smtClean="0"/>
              <a:t>sims</a:t>
            </a:r>
            <a:r>
              <a:rPr lang="en-US" sz="2400" dirty="0" smtClean="0"/>
              <a:t> </a:t>
            </a:r>
            <a:r>
              <a:rPr lang="en-US" sz="2400" b="1" u="sng" dirty="0" smtClean="0"/>
              <a:t>AND</a:t>
            </a:r>
            <a:r>
              <a:rPr lang="en-US" sz="2400" dirty="0" smtClean="0"/>
              <a:t> </a:t>
            </a:r>
            <a:r>
              <a:rPr lang="en-US" sz="2400" dirty="0" err="1" smtClean="0"/>
              <a:t>diffs</a:t>
            </a:r>
            <a:r>
              <a:rPr lang="en-US" sz="2400" dirty="0" smtClean="0"/>
              <a:t> among historical individuals, events, developments, or processes.</a:t>
            </a:r>
          </a:p>
          <a:p>
            <a:r>
              <a:rPr lang="en-US" sz="2400" b="1" dirty="0" smtClean="0"/>
              <a:t>1 PT: </a:t>
            </a:r>
            <a:r>
              <a:rPr lang="en-US" sz="2400" dirty="0" smtClean="0"/>
              <a:t>Explains the reason for </a:t>
            </a:r>
            <a:r>
              <a:rPr lang="en-US" sz="2400" dirty="0" err="1" smtClean="0"/>
              <a:t>sims</a:t>
            </a:r>
            <a:r>
              <a:rPr lang="en-US" sz="2400" dirty="0" smtClean="0"/>
              <a:t> </a:t>
            </a:r>
            <a:r>
              <a:rPr lang="en-US" sz="2400" b="1" u="sng" dirty="0" smtClean="0"/>
              <a:t>AND</a:t>
            </a:r>
            <a:r>
              <a:rPr lang="en-US" sz="2400" dirty="0" smtClean="0"/>
              <a:t> </a:t>
            </a:r>
            <a:r>
              <a:rPr lang="en-US" sz="2400" dirty="0" err="1" smtClean="0"/>
              <a:t>diffs</a:t>
            </a:r>
            <a:endParaRPr lang="en-US" sz="2400" dirty="0" smtClean="0"/>
          </a:p>
          <a:p>
            <a:pPr>
              <a:buNone/>
            </a:pPr>
            <a:r>
              <a:rPr lang="en-US" sz="2400" dirty="0" smtClean="0"/>
              <a:t>	</a:t>
            </a:r>
            <a:r>
              <a:rPr lang="en-US" sz="2400" b="1" dirty="0" smtClean="0"/>
              <a:t>OR, depending on the prompt:</a:t>
            </a:r>
            <a:r>
              <a:rPr lang="en-US" sz="2400" dirty="0" smtClean="0"/>
              <a:t> evaluates the significance of historical individuals, events, developments, or processes.</a:t>
            </a:r>
            <a:endParaRPr lang="en-US" sz="2400" dirty="0"/>
          </a:p>
        </p:txBody>
      </p:sp>
    </p:spTree>
  </p:cSld>
  <p:clrMapOvr>
    <a:masterClrMapping/>
  </p:clrMapOvr>
  <p:transition spd="slow">
    <p:cu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48"/>
        <p:cNvGrpSpPr/>
        <p:nvPr/>
      </p:nvGrpSpPr>
      <p:grpSpPr>
        <a:xfrm>
          <a:off x="0" y="0"/>
          <a:ext cx="0" cy="0"/>
          <a:chOff x="0" y="0"/>
          <a:chExt cx="0" cy="0"/>
        </a:xfrm>
      </p:grpSpPr>
      <p:sp>
        <p:nvSpPr>
          <p:cNvPr id="449" name="Shape 449"/>
          <p:cNvSpPr txBox="1">
            <a:spLocks noGrp="1"/>
          </p:cNvSpPr>
          <p:nvPr>
            <p:ph type="title"/>
          </p:nvPr>
        </p:nvSpPr>
        <p:spPr>
          <a:xfrm>
            <a:off x="1043490" y="1027663"/>
            <a:ext cx="7024744" cy="1143000"/>
          </a:xfrm>
          <a:prstGeom prst="rect">
            <a:avLst/>
          </a:prstGeom>
          <a:noFill/>
          <a:ln>
            <a:noFill/>
          </a:ln>
        </p:spPr>
        <p:txBody>
          <a:bodyPr lIns="91425" tIns="45700" rIns="91425" bIns="45700" anchor="b" anchorCtr="0">
            <a:noAutofit/>
          </a:bodyPr>
          <a:lstStyle/>
          <a:p>
            <a:r>
              <a:rPr lang="en-US" sz="3600" b="1" dirty="0" smtClean="0">
                <a:solidFill>
                  <a:srgbClr val="0070C0"/>
                </a:solidFill>
              </a:rPr>
              <a:t>CAUSATION</a:t>
            </a:r>
            <a:r>
              <a:rPr lang="en-US" sz="3600" dirty="0" smtClean="0">
                <a:solidFill>
                  <a:srgbClr val="0070C0"/>
                </a:solidFill>
              </a:rPr>
              <a:t/>
            </a:r>
            <a:br>
              <a:rPr lang="en-US" sz="3600" dirty="0" smtClean="0">
                <a:solidFill>
                  <a:srgbClr val="0070C0"/>
                </a:solidFill>
              </a:rPr>
            </a:br>
            <a:r>
              <a:rPr lang="en-US" sz="3600" b="1" i="1" dirty="0" smtClean="0">
                <a:solidFill>
                  <a:srgbClr val="0070C0"/>
                </a:solidFill>
              </a:rPr>
              <a:t>Develops and supports an argument that…</a:t>
            </a:r>
            <a:endParaRPr lang="en-US" sz="3600" b="0" i="0" u="none" strike="noStrike" cap="none" baseline="0" dirty="0">
              <a:solidFill>
                <a:srgbClr val="0070C0"/>
              </a:solidFill>
              <a:latin typeface="Questrial"/>
              <a:ea typeface="Questrial"/>
              <a:cs typeface="Questrial"/>
              <a:sym typeface="Questrial"/>
            </a:endParaRPr>
          </a:p>
        </p:txBody>
      </p:sp>
      <p:sp>
        <p:nvSpPr>
          <p:cNvPr id="450" name="Shape 450"/>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r>
              <a:rPr lang="en-US" sz="2400" b="1" dirty="0" smtClean="0"/>
              <a:t>1 PT: </a:t>
            </a:r>
            <a:r>
              <a:rPr lang="en-US" sz="2400" dirty="0" smtClean="0"/>
              <a:t>Describes causes </a:t>
            </a:r>
            <a:r>
              <a:rPr lang="en-US" sz="2400" b="1" u="sng" dirty="0" smtClean="0"/>
              <a:t>AND/OR</a:t>
            </a:r>
            <a:r>
              <a:rPr lang="en-US" sz="2400" dirty="0" smtClean="0"/>
              <a:t> effects of a historical event, development, or process.</a:t>
            </a:r>
          </a:p>
          <a:p>
            <a:r>
              <a:rPr lang="en-US" sz="2400" b="1" dirty="0" smtClean="0">
                <a:solidFill>
                  <a:schemeClr val="tx1"/>
                </a:solidFill>
              </a:rPr>
              <a:t>1 PT: </a:t>
            </a:r>
            <a:r>
              <a:rPr lang="en-US" sz="2400" dirty="0" smtClean="0"/>
              <a:t>Explains the reasons for the causes </a:t>
            </a:r>
            <a:r>
              <a:rPr lang="en-US" sz="2400" b="1" u="sng" dirty="0" smtClean="0"/>
              <a:t>AND/OR</a:t>
            </a:r>
            <a:r>
              <a:rPr lang="en-US" sz="2400" dirty="0" smtClean="0"/>
              <a:t> effects of a historical event, development, or process.</a:t>
            </a:r>
            <a:endParaRPr lang="en-US" sz="2400" dirty="0"/>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txBox="1">
            <a:spLocks noGrp="1"/>
          </p:cNvSpPr>
          <p:nvPr>
            <p:ph type="title"/>
          </p:nvPr>
        </p:nvSpPr>
        <p:spPr>
          <a:xfrm>
            <a:off x="1043490" y="1027663"/>
            <a:ext cx="7024744"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Questrial"/>
              <a:buNone/>
            </a:pPr>
            <a:r>
              <a:rPr lang="en-US" sz="4000" b="0" i="0" u="none" strike="noStrike" cap="none" baseline="0" dirty="0">
                <a:solidFill>
                  <a:schemeClr val="accent1"/>
                </a:solidFill>
                <a:latin typeface="Questrial"/>
                <a:ea typeface="Questrial"/>
                <a:cs typeface="Questrial"/>
                <a:sym typeface="Questrial"/>
              </a:rPr>
              <a:t>Getting it Right</a:t>
            </a:r>
          </a:p>
        </p:txBody>
      </p:sp>
      <p:sp>
        <p:nvSpPr>
          <p:cNvPr id="264" name="Shape 264"/>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pPr marL="342900" marR="0" lvl="0" indent="-279400" algn="l" rtl="0">
              <a:spcBef>
                <a:spcPts val="0"/>
              </a:spcBef>
              <a:buClr>
                <a:schemeClr val="accent1"/>
              </a:buClr>
              <a:buSzPct val="76000"/>
              <a:buFont typeface="Questrial"/>
              <a:buChar char="○"/>
            </a:pPr>
            <a:r>
              <a:rPr lang="en-US" sz="2400" b="0" i="0" u="none" strike="noStrike" cap="none" baseline="0" dirty="0">
                <a:solidFill>
                  <a:schemeClr val="dk2"/>
                </a:solidFill>
                <a:latin typeface="Questrial"/>
                <a:ea typeface="Questrial"/>
                <a:cs typeface="Questrial"/>
                <a:sym typeface="Questrial"/>
              </a:rPr>
              <a:t>States the purpose of </a:t>
            </a:r>
            <a:r>
              <a:rPr lang="en-US" sz="2400" b="0" i="0" u="none" strike="noStrike" cap="none" baseline="0" dirty="0" smtClean="0">
                <a:solidFill>
                  <a:schemeClr val="dk2"/>
                </a:solidFill>
                <a:latin typeface="Questrial"/>
                <a:ea typeface="Questrial"/>
                <a:cs typeface="Questrial"/>
                <a:sym typeface="Questrial"/>
              </a:rPr>
              <a:t>your </a:t>
            </a:r>
            <a:r>
              <a:rPr lang="en-US" sz="2400" b="0" i="0" u="none" strike="noStrike" cap="none" baseline="0" dirty="0">
                <a:solidFill>
                  <a:schemeClr val="dk2"/>
                </a:solidFill>
                <a:latin typeface="Questrial"/>
                <a:ea typeface="Questrial"/>
                <a:cs typeface="Questrial"/>
                <a:sym typeface="Questrial"/>
              </a:rPr>
              <a:t>paper</a:t>
            </a:r>
          </a:p>
          <a:p>
            <a:pPr marL="342900" marR="0" lvl="0" indent="-279400" algn="l" rtl="0">
              <a:spcBef>
                <a:spcPts val="480"/>
              </a:spcBef>
              <a:buClr>
                <a:schemeClr val="accent1"/>
              </a:buClr>
              <a:buSzPct val="76000"/>
              <a:buFont typeface="Questrial"/>
              <a:buChar char="○"/>
            </a:pPr>
            <a:r>
              <a:rPr lang="en-US" sz="2400" b="0" i="0" u="none" strike="noStrike" cap="none" baseline="0" dirty="0">
                <a:solidFill>
                  <a:schemeClr val="dk2"/>
                </a:solidFill>
                <a:latin typeface="Questrial"/>
                <a:ea typeface="Questrial"/>
                <a:cs typeface="Questrial"/>
                <a:sym typeface="Questrial"/>
              </a:rPr>
              <a:t>Controls, asserts, and structures your argument</a:t>
            </a:r>
          </a:p>
          <a:p>
            <a:pPr marL="342900" marR="0" lvl="0" indent="-279400" algn="l" rtl="0">
              <a:spcBef>
                <a:spcPts val="480"/>
              </a:spcBef>
              <a:buClr>
                <a:schemeClr val="accent1"/>
              </a:buClr>
              <a:buSzPct val="76000"/>
              <a:buFont typeface="Questrial"/>
              <a:buChar char="○"/>
            </a:pPr>
            <a:r>
              <a:rPr lang="en-US" sz="2400" b="0" i="0" u="none" strike="noStrike" cap="none" baseline="0" dirty="0">
                <a:solidFill>
                  <a:schemeClr val="dk2"/>
                </a:solidFill>
                <a:latin typeface="Questrial"/>
                <a:ea typeface="Questrial"/>
                <a:cs typeface="Questrial"/>
                <a:sym typeface="Questrial"/>
              </a:rPr>
              <a:t>The most difficult sentence to formulate!</a:t>
            </a:r>
          </a:p>
        </p:txBody>
      </p:sp>
    </p:spTree>
  </p:cSld>
  <p:clrMapOvr>
    <a:masterClrMapping/>
  </p:clrMapOvr>
  <p:transition spd="slow">
    <p:cu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454"/>
        <p:cNvGrpSpPr/>
        <p:nvPr/>
      </p:nvGrpSpPr>
      <p:grpSpPr>
        <a:xfrm>
          <a:off x="0" y="0"/>
          <a:ext cx="0" cy="0"/>
          <a:chOff x="0" y="0"/>
          <a:chExt cx="0" cy="0"/>
        </a:xfrm>
      </p:grpSpPr>
      <p:sp>
        <p:nvSpPr>
          <p:cNvPr id="455" name="Shape 455"/>
          <p:cNvSpPr txBox="1">
            <a:spLocks noGrp="1"/>
          </p:cNvSpPr>
          <p:nvPr>
            <p:ph type="title"/>
          </p:nvPr>
        </p:nvSpPr>
        <p:spPr>
          <a:xfrm>
            <a:off x="1043490" y="1027663"/>
            <a:ext cx="7024744" cy="1143000"/>
          </a:xfrm>
          <a:prstGeom prst="rect">
            <a:avLst/>
          </a:prstGeom>
          <a:noFill/>
          <a:ln>
            <a:noFill/>
          </a:ln>
        </p:spPr>
        <p:txBody>
          <a:bodyPr lIns="91425" tIns="45700" rIns="91425" bIns="45700" anchor="b" anchorCtr="0">
            <a:noAutofit/>
          </a:bodyPr>
          <a:lstStyle/>
          <a:p>
            <a:r>
              <a:rPr lang="en-US" sz="4000" b="1" dirty="0" smtClean="0">
                <a:solidFill>
                  <a:srgbClr val="0070C0"/>
                </a:solidFill>
              </a:rPr>
              <a:t>CCOT</a:t>
            </a:r>
            <a:r>
              <a:rPr lang="en-US" sz="4000" dirty="0" smtClean="0">
                <a:solidFill>
                  <a:srgbClr val="0070C0"/>
                </a:solidFill>
              </a:rPr>
              <a:t/>
            </a:r>
            <a:br>
              <a:rPr lang="en-US" sz="4000" dirty="0" smtClean="0">
                <a:solidFill>
                  <a:srgbClr val="0070C0"/>
                </a:solidFill>
              </a:rPr>
            </a:br>
            <a:r>
              <a:rPr lang="en-US" sz="4000" b="1" i="1" dirty="0" smtClean="0">
                <a:solidFill>
                  <a:srgbClr val="0070C0"/>
                </a:solidFill>
              </a:rPr>
              <a:t>Develops and supports an argument that…</a:t>
            </a:r>
            <a:endParaRPr lang="en-US" sz="2800" b="0" i="0" u="none" strike="noStrike" cap="none" baseline="0" dirty="0">
              <a:solidFill>
                <a:srgbClr val="0070C0"/>
              </a:solidFill>
              <a:latin typeface="Questrial"/>
              <a:ea typeface="Questrial"/>
              <a:cs typeface="Questrial"/>
              <a:sym typeface="Questrial"/>
            </a:endParaRPr>
          </a:p>
        </p:txBody>
      </p:sp>
      <p:sp>
        <p:nvSpPr>
          <p:cNvPr id="456" name="Shape 456"/>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r>
              <a:rPr lang="en-US" sz="2400" b="1" dirty="0" smtClean="0"/>
              <a:t>1 PT: </a:t>
            </a:r>
            <a:r>
              <a:rPr lang="en-US" sz="2400" dirty="0" smtClean="0"/>
              <a:t>Describes historical continuity </a:t>
            </a:r>
            <a:r>
              <a:rPr lang="en-US" sz="2400" b="1" u="sng" dirty="0" smtClean="0"/>
              <a:t>AND</a:t>
            </a:r>
            <a:r>
              <a:rPr lang="en-US" sz="2400" dirty="0" smtClean="0"/>
              <a:t> change over time.</a:t>
            </a:r>
          </a:p>
          <a:p>
            <a:r>
              <a:rPr lang="en-US" sz="2400" b="1" dirty="0" smtClean="0"/>
              <a:t>1 PT: </a:t>
            </a:r>
            <a:r>
              <a:rPr lang="en-US" sz="2400" dirty="0" smtClean="0"/>
              <a:t>Explains the reason for historical change </a:t>
            </a:r>
            <a:r>
              <a:rPr lang="en-US" sz="2400" b="1" u="sng" dirty="0" smtClean="0"/>
              <a:t>AND</a:t>
            </a:r>
            <a:r>
              <a:rPr lang="en-US" sz="2400" dirty="0" smtClean="0"/>
              <a:t> continuity over time.</a:t>
            </a:r>
            <a:endParaRPr lang="en-US" sz="2400" dirty="0"/>
          </a:p>
        </p:txBody>
      </p:sp>
    </p:spTree>
  </p:cSld>
  <p:clrMapOvr>
    <a:masterClrMapping/>
  </p:clrMapOvr>
  <p:transition spd="slow">
    <p:cu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sp>
        <p:nvSpPr>
          <p:cNvPr id="461" name="Shape 461"/>
          <p:cNvSpPr txBox="1">
            <a:spLocks noGrp="1"/>
          </p:cNvSpPr>
          <p:nvPr>
            <p:ph type="title"/>
          </p:nvPr>
        </p:nvSpPr>
        <p:spPr>
          <a:xfrm>
            <a:off x="1043490" y="1027663"/>
            <a:ext cx="7024744" cy="1143000"/>
          </a:xfrm>
          <a:prstGeom prst="rect">
            <a:avLst/>
          </a:prstGeom>
          <a:noFill/>
          <a:ln>
            <a:noFill/>
          </a:ln>
        </p:spPr>
        <p:txBody>
          <a:bodyPr lIns="91425" tIns="45700" rIns="91425" bIns="45700" anchor="b" anchorCtr="0">
            <a:noAutofit/>
          </a:bodyPr>
          <a:lstStyle/>
          <a:p>
            <a:r>
              <a:rPr lang="en-US" sz="3600" b="1" dirty="0" smtClean="0">
                <a:solidFill>
                  <a:srgbClr val="0070C0"/>
                </a:solidFill>
              </a:rPr>
              <a:t>PERIODIZATION</a:t>
            </a:r>
            <a:r>
              <a:rPr lang="en-US" sz="3600" dirty="0" smtClean="0">
                <a:solidFill>
                  <a:srgbClr val="0070C0"/>
                </a:solidFill>
              </a:rPr>
              <a:t/>
            </a:r>
            <a:br>
              <a:rPr lang="en-US" sz="3600" dirty="0" smtClean="0">
                <a:solidFill>
                  <a:srgbClr val="0070C0"/>
                </a:solidFill>
              </a:rPr>
            </a:br>
            <a:r>
              <a:rPr lang="en-US" sz="3600" b="1" i="1" dirty="0" smtClean="0">
                <a:solidFill>
                  <a:srgbClr val="0070C0"/>
                </a:solidFill>
              </a:rPr>
              <a:t>Develops and supports an argument that…</a:t>
            </a:r>
            <a:endParaRPr lang="en-US" sz="3600" b="0" i="0" u="none" strike="noStrike" cap="none" baseline="0" dirty="0">
              <a:solidFill>
                <a:srgbClr val="0070C0"/>
              </a:solidFill>
              <a:latin typeface="Questrial"/>
              <a:ea typeface="Questrial"/>
              <a:cs typeface="Questrial"/>
              <a:sym typeface="Questrial"/>
            </a:endParaRPr>
          </a:p>
        </p:txBody>
      </p:sp>
      <p:sp>
        <p:nvSpPr>
          <p:cNvPr id="462" name="Shape 462"/>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r>
              <a:rPr lang="en-US" sz="2400" b="1" dirty="0" smtClean="0"/>
              <a:t>1 PT: </a:t>
            </a:r>
            <a:r>
              <a:rPr lang="en-US" sz="2400" dirty="0" smtClean="0"/>
              <a:t>Describes the ways in which the historical development specified in the prompt was different from and similar to developments that preceded </a:t>
            </a:r>
            <a:r>
              <a:rPr lang="en-US" sz="2400" b="1" u="sng" dirty="0" smtClean="0"/>
              <a:t>AND/OR</a:t>
            </a:r>
            <a:r>
              <a:rPr lang="en-US" sz="2400" dirty="0" smtClean="0"/>
              <a:t> followed.</a:t>
            </a:r>
          </a:p>
          <a:p>
            <a:r>
              <a:rPr lang="en-US" sz="2400" b="1" dirty="0" smtClean="0"/>
              <a:t>1 PT: </a:t>
            </a:r>
            <a:r>
              <a:rPr lang="en-US" sz="2400" dirty="0" smtClean="0"/>
              <a:t>Explains the extent to which the historical development specified in the prompt was different from and similar to developments that preceded </a:t>
            </a:r>
            <a:r>
              <a:rPr lang="en-US" sz="2400" b="1" u="sng" dirty="0" smtClean="0"/>
              <a:t>AND/OR</a:t>
            </a:r>
            <a:r>
              <a:rPr lang="en-US" sz="2400" dirty="0" smtClean="0"/>
              <a:t> </a:t>
            </a:r>
            <a:r>
              <a:rPr lang="en-US" sz="2400" dirty="0" err="1" smtClean="0"/>
              <a:t>followed.Include</a:t>
            </a:r>
            <a:r>
              <a:rPr lang="en-US" sz="2400" dirty="0" smtClean="0"/>
              <a:t> a counter argument.</a:t>
            </a:r>
          </a:p>
          <a:p>
            <a:pPr marL="342900" marR="0" lvl="0" indent="-163576" algn="l" rtl="0">
              <a:spcBef>
                <a:spcPts val="480"/>
              </a:spcBef>
              <a:buClr>
                <a:schemeClr val="accent1"/>
              </a:buClr>
              <a:buFont typeface="Questrial"/>
              <a:buNone/>
            </a:pPr>
            <a:endParaRPr sz="2400" b="0" i="0" u="none" strike="noStrike" cap="none" baseline="0" dirty="0">
              <a:solidFill>
                <a:schemeClr val="dk2"/>
              </a:solidFill>
              <a:latin typeface="Questrial"/>
              <a:ea typeface="Questrial"/>
              <a:cs typeface="Questrial"/>
              <a:sym typeface="Questrial"/>
            </a:endParaRPr>
          </a:p>
        </p:txBody>
      </p:sp>
    </p:spTree>
  </p:cSld>
  <p:clrMapOvr>
    <a:masterClrMapping/>
  </p:clrMapOvr>
  <p:transition spd="slow">
    <p:cu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66"/>
        <p:cNvGrpSpPr/>
        <p:nvPr/>
      </p:nvGrpSpPr>
      <p:grpSpPr>
        <a:xfrm>
          <a:off x="0" y="0"/>
          <a:ext cx="0" cy="0"/>
          <a:chOff x="0" y="0"/>
          <a:chExt cx="0" cy="0"/>
        </a:xfrm>
      </p:grpSpPr>
      <p:sp>
        <p:nvSpPr>
          <p:cNvPr id="467" name="Shape 467"/>
          <p:cNvSpPr txBox="1">
            <a:spLocks noGrp="1"/>
          </p:cNvSpPr>
          <p:nvPr>
            <p:ph type="title"/>
          </p:nvPr>
        </p:nvSpPr>
        <p:spPr>
          <a:xfrm>
            <a:off x="1043490" y="1027663"/>
            <a:ext cx="7024744"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Questrial"/>
              <a:buNone/>
            </a:pPr>
            <a:r>
              <a:rPr lang="en-US" sz="4000" b="0" i="0" u="none" strike="noStrike" cap="none" baseline="0" dirty="0" smtClean="0">
                <a:solidFill>
                  <a:schemeClr val="accent1"/>
                </a:solidFill>
                <a:latin typeface="Questrial"/>
                <a:ea typeface="Questrial"/>
                <a:cs typeface="Questrial"/>
                <a:sym typeface="Questrial"/>
              </a:rPr>
              <a:t>Argumentation: Using Evidence (2 Pts)</a:t>
            </a:r>
            <a:endParaRPr lang="en-US" sz="4000" b="0" i="0" u="none" strike="noStrike" cap="none" baseline="0" dirty="0">
              <a:solidFill>
                <a:schemeClr val="accent1"/>
              </a:solidFill>
              <a:latin typeface="Questrial"/>
              <a:ea typeface="Questrial"/>
              <a:cs typeface="Questrial"/>
              <a:sym typeface="Questrial"/>
            </a:endParaRPr>
          </a:p>
        </p:txBody>
      </p:sp>
      <p:sp>
        <p:nvSpPr>
          <p:cNvPr id="468" name="Shape 468"/>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r>
              <a:rPr lang="en-US" sz="2400" b="1" dirty="0" smtClean="0"/>
              <a:t>1 PT: </a:t>
            </a:r>
            <a:r>
              <a:rPr lang="en-US" sz="2400" dirty="0" smtClean="0"/>
              <a:t>Addresses the topic of the prompt with at least "Rule of 3" pieces of relevant Specific Historical Evidence (SHE).</a:t>
            </a:r>
          </a:p>
          <a:p>
            <a:r>
              <a:rPr lang="en-US" sz="2400" b="1" dirty="0" smtClean="0"/>
              <a:t>1 PT: </a:t>
            </a:r>
            <a:r>
              <a:rPr lang="en-US" sz="2400" dirty="0" smtClean="0"/>
              <a:t>Links the "Rule of 3" specific historical evidence provided to fully and effectively support the stated thesis or a relevant argument.</a:t>
            </a:r>
          </a:p>
          <a:p>
            <a:pPr marL="342900" marR="0" lvl="0" indent="-163576" algn="l" rtl="0">
              <a:spcBef>
                <a:spcPts val="480"/>
              </a:spcBef>
              <a:buClr>
                <a:schemeClr val="accent1"/>
              </a:buClr>
              <a:buFont typeface="Questrial"/>
              <a:buNone/>
            </a:pPr>
            <a:endParaRPr sz="2400" b="0" i="0" u="none" strike="noStrike" cap="none" baseline="0" dirty="0">
              <a:solidFill>
                <a:schemeClr val="dk2"/>
              </a:solidFill>
              <a:latin typeface="Questrial"/>
              <a:ea typeface="Questrial"/>
              <a:cs typeface="Questrial"/>
              <a:sym typeface="Questrial"/>
            </a:endParaRPr>
          </a:p>
        </p:txBody>
      </p:sp>
    </p:spTree>
  </p:cSld>
  <p:clrMapOvr>
    <a:masterClrMapping/>
  </p:clrMapOvr>
  <p:transition spd="slow">
    <p:cu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70C0"/>
                </a:solidFill>
              </a:rPr>
              <a:t>Synthesis: 1 Point</a:t>
            </a:r>
            <a:endParaRPr lang="en-US" sz="4000" dirty="0">
              <a:solidFill>
                <a:srgbClr val="0070C0"/>
              </a:solidFill>
            </a:endParaRPr>
          </a:p>
        </p:txBody>
      </p:sp>
      <p:sp>
        <p:nvSpPr>
          <p:cNvPr id="3" name="Text Placeholder 2"/>
          <p:cNvSpPr>
            <a:spLocks noGrp="1"/>
          </p:cNvSpPr>
          <p:nvPr>
            <p:ph type="body" idx="1"/>
          </p:nvPr>
        </p:nvSpPr>
        <p:spPr/>
        <p:txBody>
          <a:bodyPr/>
          <a:lstStyle/>
          <a:p>
            <a:r>
              <a:rPr lang="en-US" sz="1800" dirty="0" smtClean="0">
                <a:solidFill>
                  <a:srgbClr val="0070C0"/>
                </a:solidFill>
              </a:rPr>
              <a:t>Extends the argument of the essay by explaining the connections between the argument and ONE of the following:</a:t>
            </a:r>
          </a:p>
          <a:p>
            <a:pPr lvl="1"/>
            <a:r>
              <a:rPr lang="en-US" sz="1800" dirty="0" smtClean="0">
                <a:solidFill>
                  <a:srgbClr val="0070C0"/>
                </a:solidFill>
              </a:rPr>
              <a:t>A development in a different historical period, situation, era, or geographical region.</a:t>
            </a:r>
          </a:p>
          <a:p>
            <a:pPr lvl="1"/>
            <a:r>
              <a:rPr lang="en-US" sz="1800" dirty="0" smtClean="0">
                <a:solidFill>
                  <a:srgbClr val="0070C0"/>
                </a:solidFill>
              </a:rPr>
              <a:t>A course theme and/or approach to history that is not the focus of the essay.</a:t>
            </a:r>
          </a:p>
          <a:p>
            <a:pPr lvl="1"/>
            <a:r>
              <a:rPr lang="en-US" sz="1800" dirty="0" smtClean="0">
                <a:solidFill>
                  <a:srgbClr val="0070C0"/>
                </a:solidFill>
              </a:rPr>
              <a:t>A different discipline or field of inquiry (e.g. economics, government and politics, art history, or anthropology)</a:t>
            </a:r>
          </a:p>
          <a:p>
            <a:pPr>
              <a:buNone/>
            </a:pPr>
            <a:endParaRPr lang="en-US" sz="1800" dirty="0" smtClean="0">
              <a:solidFill>
                <a:srgbClr val="0070C0"/>
              </a:solidFill>
            </a:endParaRPr>
          </a:p>
          <a:p>
            <a:r>
              <a:rPr lang="en-US" sz="1800" dirty="0" smtClean="0">
                <a:solidFill>
                  <a:srgbClr val="0070C0"/>
                </a:solidFill>
              </a:rPr>
              <a:t>Only one synthesis statement is required, and it should appear in your conclusion paragraph.</a:t>
            </a:r>
            <a:endParaRPr lang="en-US" sz="1800" dirty="0">
              <a:solidFill>
                <a:srgbClr val="0070C0"/>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1" name="Shape 401"/>
          <p:cNvSpPr txBox="1">
            <a:spLocks noGrp="1"/>
          </p:cNvSpPr>
          <p:nvPr>
            <p:ph type="title"/>
          </p:nvPr>
        </p:nvSpPr>
        <p:spPr>
          <a:xfrm>
            <a:off x="1043490" y="1027663"/>
            <a:ext cx="7024744"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Questrial"/>
              <a:buNone/>
            </a:pPr>
            <a:r>
              <a:rPr lang="en-US" sz="4000" b="0" i="0" u="none" strike="noStrike" cap="none" baseline="0">
                <a:solidFill>
                  <a:schemeClr val="accent1"/>
                </a:solidFill>
                <a:latin typeface="Questrial"/>
                <a:ea typeface="Questrial"/>
                <a:cs typeface="Questrial"/>
                <a:sym typeface="Questrial"/>
              </a:rPr>
              <a:t>Proofread your work!	</a:t>
            </a:r>
          </a:p>
        </p:txBody>
      </p:sp>
      <p:sp>
        <p:nvSpPr>
          <p:cNvPr id="402" name="Shape 402"/>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pPr marL="342900" marR="0" lvl="0" indent="-279400" algn="l" rtl="0">
              <a:spcBef>
                <a:spcPts val="0"/>
              </a:spcBef>
              <a:buClr>
                <a:schemeClr val="accent1"/>
              </a:buClr>
              <a:buSzPct val="76000"/>
              <a:buFont typeface="Questrial"/>
              <a:buChar char="○"/>
            </a:pPr>
            <a:r>
              <a:rPr lang="en-US" sz="2400" b="0" i="0" u="none" strike="noStrike" cap="none" baseline="0">
                <a:solidFill>
                  <a:schemeClr val="dk2"/>
                </a:solidFill>
                <a:latin typeface="Questrial"/>
                <a:ea typeface="Questrial"/>
                <a:cs typeface="Questrial"/>
                <a:sym typeface="Questrial"/>
              </a:rPr>
              <a:t>If you have time at the end make sure to re-read your essays</a:t>
            </a:r>
          </a:p>
          <a:p>
            <a:pPr marL="342900" marR="0" lvl="0" indent="-279400" algn="l" rtl="0">
              <a:spcBef>
                <a:spcPts val="480"/>
              </a:spcBef>
              <a:buClr>
                <a:schemeClr val="accent1"/>
              </a:buClr>
              <a:buSzPct val="76000"/>
              <a:buFont typeface="Questrial"/>
              <a:buChar char="○"/>
            </a:pPr>
            <a:r>
              <a:rPr lang="en-US" sz="2400" b="0" i="0" u="none" strike="noStrike" cap="none" baseline="0">
                <a:solidFill>
                  <a:schemeClr val="dk2"/>
                </a:solidFill>
                <a:latin typeface="Questrial"/>
                <a:ea typeface="Questrial"/>
                <a:cs typeface="Questrial"/>
                <a:sym typeface="Questrial"/>
              </a:rPr>
              <a:t>Make sure you have included all required information!</a:t>
            </a:r>
          </a:p>
          <a:p>
            <a:pPr marL="68580" marR="0" lvl="0" indent="-5080" algn="l" rtl="0">
              <a:spcBef>
                <a:spcPts val="480"/>
              </a:spcBef>
              <a:buClr>
                <a:schemeClr val="accent1"/>
              </a:buClr>
              <a:buFont typeface="Questrial"/>
              <a:buNone/>
            </a:pPr>
            <a:endParaRPr sz="2400" b="0" i="0" u="none" strike="noStrike" cap="none" baseline="0">
              <a:solidFill>
                <a:schemeClr val="dk2"/>
              </a:solidFill>
              <a:latin typeface="Questrial"/>
              <a:ea typeface="Questrial"/>
              <a:cs typeface="Questrial"/>
              <a:sym typeface="Questrial"/>
            </a:endParaRPr>
          </a:p>
        </p:txBody>
      </p:sp>
    </p:spTree>
  </p:cSld>
  <p:clrMapOvr>
    <a:masterClrMapping/>
  </p:clrMapOvr>
  <p:transition spd="slow">
    <p:cut/>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0070C0"/>
                </a:solidFill>
              </a:rPr>
              <a:t>Sample LEQ’s (Choose 1 of 2)</a:t>
            </a:r>
            <a:endParaRPr lang="en-US" sz="3600" dirty="0">
              <a:solidFill>
                <a:srgbClr val="0070C0"/>
              </a:solidFill>
            </a:endParaRPr>
          </a:p>
        </p:txBody>
      </p:sp>
      <p:sp>
        <p:nvSpPr>
          <p:cNvPr id="3" name="Text Placeholder 2"/>
          <p:cNvSpPr>
            <a:spLocks noGrp="1"/>
          </p:cNvSpPr>
          <p:nvPr>
            <p:ph type="body" idx="1"/>
          </p:nvPr>
        </p:nvSpPr>
        <p:spPr/>
        <p:txBody>
          <a:bodyPr/>
          <a:lstStyle/>
          <a:p>
            <a:r>
              <a:rPr lang="en-US" b="1" dirty="0" smtClean="0"/>
              <a:t>Question 2:</a:t>
            </a:r>
          </a:p>
          <a:p>
            <a:r>
              <a:rPr lang="en-US" dirty="0" smtClean="0"/>
              <a:t>Evaluate the extent to which the emergence of Buddhism in the fifth century </a:t>
            </a:r>
            <a:r>
              <a:rPr lang="en-US" dirty="0" err="1" smtClean="0"/>
              <a:t>b.c.e</a:t>
            </a:r>
            <a:r>
              <a:rPr lang="en-US" dirty="0" smtClean="0"/>
              <a:t>. can be considered a turning point in world history.</a:t>
            </a:r>
          </a:p>
          <a:p>
            <a:r>
              <a:rPr lang="en-US" dirty="0" smtClean="0"/>
              <a:t>In the development of your argument, explain what changed and what stayed the same from the period before the emergence of Buddhism in the fifth century </a:t>
            </a:r>
            <a:r>
              <a:rPr lang="en-US" dirty="0" err="1" smtClean="0"/>
              <a:t>b.c.e</a:t>
            </a:r>
            <a:r>
              <a:rPr lang="en-US" dirty="0" smtClean="0"/>
              <a:t> to the period after the emergence of Buddhism in the fifth century </a:t>
            </a:r>
            <a:r>
              <a:rPr lang="en-US" dirty="0" err="1" smtClean="0"/>
              <a:t>b.c.e</a:t>
            </a:r>
            <a:r>
              <a:rPr lang="en-US" dirty="0" smtClean="0"/>
              <a:t> (Historical thinking skill: </a:t>
            </a:r>
            <a:r>
              <a:rPr lang="en-US" dirty="0" err="1" smtClean="0"/>
              <a:t>Periodization</a:t>
            </a:r>
            <a:r>
              <a:rPr lang="en-US" dirty="0" smtClean="0"/>
              <a:t>).</a:t>
            </a:r>
          </a:p>
          <a:p>
            <a:endParaRPr lang="en-US" dirty="0" smtClean="0"/>
          </a:p>
          <a:p>
            <a:r>
              <a:rPr lang="en-US" b="1" dirty="0" smtClean="0"/>
              <a:t>Question 3:</a:t>
            </a:r>
          </a:p>
          <a:p>
            <a:pPr lvl="0"/>
            <a:r>
              <a:rPr lang="en-US" dirty="0" smtClean="0"/>
              <a:t> Analyze the political, economic and social causes of the fall of the Roman and Han Empires. (Historical thinking skill: Causes).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txBox="1">
            <a:spLocks noGrp="1"/>
          </p:cNvSpPr>
          <p:nvPr>
            <p:ph type="title"/>
          </p:nvPr>
        </p:nvSpPr>
        <p:spPr>
          <a:xfrm>
            <a:off x="1043490" y="1027663"/>
            <a:ext cx="7024744"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Questrial"/>
              <a:buNone/>
            </a:pPr>
            <a:r>
              <a:rPr lang="en-US" sz="4000" b="0" i="0" u="none" strike="noStrike" cap="none" baseline="0">
                <a:solidFill>
                  <a:schemeClr val="accent1"/>
                </a:solidFill>
                <a:latin typeface="Questrial"/>
                <a:ea typeface="Questrial"/>
                <a:cs typeface="Questrial"/>
                <a:sym typeface="Questrial"/>
              </a:rPr>
              <a:t>State Your Thesis Correctly</a:t>
            </a:r>
          </a:p>
        </p:txBody>
      </p:sp>
      <p:sp>
        <p:nvSpPr>
          <p:cNvPr id="270" name="Shape 270"/>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accent1"/>
              </a:buClr>
              <a:buFont typeface="Questrial"/>
              <a:buNone/>
            </a:pPr>
            <a:endParaRPr sz="2200" b="0" i="0" u="none" strike="noStrike" cap="none" baseline="0">
              <a:solidFill>
                <a:schemeClr val="dk2"/>
              </a:solidFill>
              <a:latin typeface="Questrial"/>
              <a:ea typeface="Questrial"/>
              <a:cs typeface="Questrial"/>
              <a:sym typeface="Questrial"/>
            </a:endParaRPr>
          </a:p>
          <a:p>
            <a:pPr marL="342900" marR="0" lvl="0" indent="-279400" algn="l" rtl="0">
              <a:lnSpc>
                <a:spcPct val="90000"/>
              </a:lnSpc>
              <a:spcBef>
                <a:spcPts val="440"/>
              </a:spcBef>
              <a:buClr>
                <a:schemeClr val="accent1"/>
              </a:buClr>
              <a:buSzPct val="76000"/>
              <a:buFont typeface="Questrial"/>
              <a:buChar char="○"/>
            </a:pPr>
            <a:r>
              <a:rPr lang="en-US" sz="2200" b="0" i="0" u="none" strike="noStrike" cap="none" baseline="0">
                <a:solidFill>
                  <a:schemeClr val="dk2"/>
                </a:solidFill>
                <a:latin typeface="Questrial"/>
                <a:ea typeface="Questrial"/>
                <a:cs typeface="Questrial"/>
                <a:sym typeface="Questrial"/>
              </a:rPr>
              <a:t>Conveys to the reader the points and/or arguments you wish to make</a:t>
            </a:r>
          </a:p>
          <a:p>
            <a:pPr marL="342900" marR="0" lvl="0" indent="-279400" algn="l" rtl="0">
              <a:lnSpc>
                <a:spcPct val="90000"/>
              </a:lnSpc>
              <a:spcBef>
                <a:spcPts val="440"/>
              </a:spcBef>
              <a:buClr>
                <a:schemeClr val="accent1"/>
              </a:buClr>
              <a:buSzPct val="76000"/>
              <a:buFont typeface="Questrial"/>
              <a:buChar char="○"/>
            </a:pPr>
            <a:r>
              <a:rPr lang="en-US" sz="2200" b="0" i="0" u="none" strike="noStrike" cap="none" baseline="0">
                <a:solidFill>
                  <a:schemeClr val="dk2"/>
                </a:solidFill>
                <a:latin typeface="Questrial"/>
                <a:ea typeface="Questrial"/>
                <a:cs typeface="Questrial"/>
                <a:sym typeface="Questrial"/>
              </a:rPr>
              <a:t>Serves as a road map, giving the direction of the argument and the paper</a:t>
            </a:r>
          </a:p>
          <a:p>
            <a:pPr marL="342900" marR="0" lvl="0" indent="-279400" algn="l" rtl="0">
              <a:lnSpc>
                <a:spcPct val="90000"/>
              </a:lnSpc>
              <a:spcBef>
                <a:spcPts val="440"/>
              </a:spcBef>
              <a:buClr>
                <a:schemeClr val="accent1"/>
              </a:buClr>
              <a:buSzPct val="76000"/>
              <a:buFont typeface="Questrial"/>
              <a:buChar char="○"/>
            </a:pPr>
            <a:r>
              <a:rPr lang="en-US" sz="2200" b="0" i="0" u="none" strike="noStrike" cap="none" baseline="0">
                <a:solidFill>
                  <a:schemeClr val="dk2"/>
                </a:solidFill>
                <a:latin typeface="Questrial"/>
                <a:ea typeface="Questrial"/>
                <a:cs typeface="Questrial"/>
                <a:sym typeface="Questrial"/>
              </a:rPr>
              <a:t>Thesis will answer the question “What is this essay about?”</a:t>
            </a:r>
          </a:p>
          <a:p>
            <a:pPr marL="342900" marR="0" lvl="0" indent="-279400" algn="l" rtl="0">
              <a:lnSpc>
                <a:spcPct val="90000"/>
              </a:lnSpc>
              <a:spcBef>
                <a:spcPts val="440"/>
              </a:spcBef>
              <a:buClr>
                <a:schemeClr val="accent1"/>
              </a:buClr>
              <a:buSzPct val="76000"/>
              <a:buFont typeface="Questrial"/>
              <a:buChar char="○"/>
            </a:pPr>
            <a:r>
              <a:rPr lang="en-US" sz="2200" b="0" i="0" u="none" strike="noStrike" cap="none" baseline="0">
                <a:solidFill>
                  <a:schemeClr val="dk2"/>
                </a:solidFill>
                <a:latin typeface="Questrial"/>
                <a:ea typeface="Questrial"/>
                <a:cs typeface="Questrial"/>
                <a:sym typeface="Questrial"/>
              </a:rPr>
              <a:t>It announces your position toward the topic</a:t>
            </a:r>
          </a:p>
          <a:p>
            <a:pPr marL="342900" marR="0" lvl="0" indent="-279400" algn="l" rtl="0">
              <a:lnSpc>
                <a:spcPct val="90000"/>
              </a:lnSpc>
              <a:spcBef>
                <a:spcPts val="440"/>
              </a:spcBef>
              <a:buClr>
                <a:schemeClr val="accent1"/>
              </a:buClr>
              <a:buSzPct val="76000"/>
              <a:buFont typeface="Questrial"/>
              <a:buChar char="○"/>
            </a:pPr>
            <a:r>
              <a:rPr lang="en-US" sz="2200" b="0" i="0" u="none" strike="noStrike" cap="none" baseline="0">
                <a:solidFill>
                  <a:schemeClr val="dk2"/>
                </a:solidFill>
                <a:latin typeface="Questrial"/>
                <a:ea typeface="Questrial"/>
                <a:cs typeface="Questrial"/>
                <a:sym typeface="Questrial"/>
              </a:rPr>
              <a:t>It is debatable, someone should be able to argue an alternate position</a:t>
            </a:r>
          </a:p>
          <a:p>
            <a:pPr marL="0" marR="0" lvl="0" indent="0" algn="l" rtl="0">
              <a:lnSpc>
                <a:spcPct val="90000"/>
              </a:lnSpc>
              <a:spcBef>
                <a:spcPts val="444"/>
              </a:spcBef>
              <a:buClr>
                <a:schemeClr val="accent1"/>
              </a:buClr>
              <a:buFont typeface="Questrial"/>
              <a:buNone/>
            </a:pPr>
            <a:endParaRPr sz="2200" b="0" i="0" u="none" strike="noStrike" cap="none" baseline="0">
              <a:solidFill>
                <a:schemeClr val="dk2"/>
              </a:solidFill>
              <a:latin typeface="Questrial"/>
              <a:ea typeface="Questrial"/>
              <a:cs typeface="Questrial"/>
              <a:sym typeface="Questrial"/>
            </a:endParaRP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1043490" y="1027663"/>
            <a:ext cx="7024744"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Questrial"/>
              <a:buNone/>
            </a:pPr>
            <a:r>
              <a:rPr lang="en-US" sz="4000" b="0" i="0" u="none" strike="noStrike" cap="none" baseline="0">
                <a:solidFill>
                  <a:schemeClr val="accent1"/>
                </a:solidFill>
                <a:latin typeface="Questrial"/>
                <a:ea typeface="Questrial"/>
                <a:cs typeface="Questrial"/>
                <a:sym typeface="Questrial"/>
              </a:rPr>
              <a:t>Get the Sound Right</a:t>
            </a:r>
          </a:p>
        </p:txBody>
      </p:sp>
      <p:sp>
        <p:nvSpPr>
          <p:cNvPr id="276" name="Shape 276"/>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pPr marL="342900" marR="0" lvl="0" indent="-279400" algn="l" rtl="0">
              <a:spcBef>
                <a:spcPts val="0"/>
              </a:spcBef>
              <a:buClr>
                <a:schemeClr val="accent1"/>
              </a:buClr>
              <a:buSzPct val="76000"/>
              <a:buFont typeface="Questrial"/>
              <a:buChar char="○"/>
            </a:pPr>
            <a:r>
              <a:rPr lang="en-US" sz="2400" b="0" i="0" u="none" strike="noStrike" cap="none" baseline="0">
                <a:solidFill>
                  <a:schemeClr val="dk2"/>
                </a:solidFill>
                <a:latin typeface="Questrial"/>
                <a:ea typeface="Questrial"/>
                <a:cs typeface="Questrial"/>
                <a:sym typeface="Questrial"/>
              </a:rPr>
              <a:t>Make sure your thesis statement is identifiable</a:t>
            </a:r>
          </a:p>
          <a:p>
            <a:pPr marL="342900" marR="0" lvl="0" indent="-279400" algn="l" rtl="0">
              <a:spcBef>
                <a:spcPts val="480"/>
              </a:spcBef>
              <a:buClr>
                <a:schemeClr val="accent1"/>
              </a:buClr>
              <a:buSzPct val="76000"/>
              <a:buFont typeface="Questrial"/>
              <a:buChar char="○"/>
            </a:pPr>
            <a:r>
              <a:rPr lang="en-US" sz="2400" b="0" i="0" u="none" strike="noStrike" cap="none" baseline="0">
                <a:solidFill>
                  <a:schemeClr val="dk2"/>
                </a:solidFill>
                <a:latin typeface="Questrial"/>
                <a:ea typeface="Questrial"/>
                <a:cs typeface="Questrial"/>
                <a:sym typeface="Questrial"/>
              </a:rPr>
              <a:t>Use words and language that is firm and definitive</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a:spLocks noGrp="1"/>
          </p:cNvSpPr>
          <p:nvPr>
            <p:ph type="title"/>
          </p:nvPr>
        </p:nvSpPr>
        <p:spPr>
          <a:xfrm>
            <a:off x="1043490" y="1027663"/>
            <a:ext cx="7024744"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Questrial"/>
              <a:buNone/>
            </a:pPr>
            <a:r>
              <a:rPr lang="en-US" sz="3600" b="0" i="0" u="none" strike="noStrike" cap="none" baseline="0">
                <a:solidFill>
                  <a:schemeClr val="accent1"/>
                </a:solidFill>
                <a:latin typeface="Questrial"/>
                <a:ea typeface="Questrial"/>
                <a:cs typeface="Questrial"/>
                <a:sym typeface="Questrial"/>
              </a:rPr>
              <a:t>Know Where to Place Your Thesis</a:t>
            </a:r>
          </a:p>
        </p:txBody>
      </p:sp>
      <p:sp>
        <p:nvSpPr>
          <p:cNvPr id="282" name="Shape 282"/>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pPr marL="342900" marR="0" lvl="0" indent="-279400" algn="l" rtl="0">
              <a:spcBef>
                <a:spcPts val="0"/>
              </a:spcBef>
              <a:buClr>
                <a:schemeClr val="accent1"/>
              </a:buClr>
              <a:buSzPct val="76000"/>
              <a:buFont typeface="Questrial"/>
              <a:buChar char="○"/>
            </a:pPr>
            <a:r>
              <a:rPr lang="en-US" sz="2400" b="0" i="0" u="none" strike="noStrike" cap="none" baseline="0" dirty="0">
                <a:solidFill>
                  <a:schemeClr val="dk2"/>
                </a:solidFill>
                <a:latin typeface="Questrial"/>
                <a:ea typeface="Questrial"/>
                <a:cs typeface="Questrial"/>
                <a:sym typeface="Questrial"/>
              </a:rPr>
              <a:t>Usually appear at the end of the first paragraph of your essay</a:t>
            </a:r>
          </a:p>
          <a:p>
            <a:pPr marL="342900" marR="0" lvl="0" indent="-279400" algn="l" rtl="0">
              <a:spcBef>
                <a:spcPts val="480"/>
              </a:spcBef>
              <a:buClr>
                <a:schemeClr val="accent1"/>
              </a:buClr>
              <a:buSzPct val="76000"/>
              <a:buFont typeface="Questrial"/>
              <a:buChar char="○"/>
            </a:pPr>
            <a:r>
              <a:rPr lang="en-US" sz="2400" b="0" i="0" u="none" strike="noStrike" cap="none" baseline="0" dirty="0">
                <a:solidFill>
                  <a:schemeClr val="dk2"/>
                </a:solidFill>
                <a:latin typeface="Questrial"/>
                <a:ea typeface="Questrial"/>
                <a:cs typeface="Questrial"/>
                <a:sym typeface="Questrial"/>
              </a:rPr>
              <a:t>Location can depend on other factors such as the length of the </a:t>
            </a:r>
            <a:r>
              <a:rPr lang="en-US" sz="2400" b="0" i="0" u="none" strike="noStrike" cap="none" baseline="0" dirty="0" smtClean="0">
                <a:solidFill>
                  <a:schemeClr val="dk2"/>
                </a:solidFill>
                <a:latin typeface="Questrial"/>
                <a:ea typeface="Questrial"/>
                <a:cs typeface="Questrial"/>
                <a:sym typeface="Questrial"/>
              </a:rPr>
              <a:t>introduction</a:t>
            </a:r>
          </a:p>
          <a:p>
            <a:pPr marL="342900" marR="0" lvl="0" indent="-279400" algn="l" rtl="0">
              <a:spcBef>
                <a:spcPts val="480"/>
              </a:spcBef>
              <a:buClr>
                <a:schemeClr val="accent1"/>
              </a:buClr>
              <a:buSzPct val="76000"/>
              <a:buFont typeface="Questrial"/>
              <a:buChar char="○"/>
            </a:pPr>
            <a:r>
              <a:rPr lang="en-US" sz="2400" dirty="0" smtClean="0">
                <a:solidFill>
                  <a:schemeClr val="dk2"/>
                </a:solidFill>
                <a:latin typeface="Questrial"/>
                <a:ea typeface="Questrial"/>
                <a:cs typeface="Questrial"/>
                <a:sym typeface="Questrial"/>
              </a:rPr>
              <a:t>Hint – For this essay, you don’t need a fancy introduction. Respond to every part of the prompt then move on to the “meat” of your essay.</a:t>
            </a:r>
            <a:endParaRPr lang="en-US" sz="2400" b="0" i="0" u="none" strike="noStrike" cap="none" baseline="0" dirty="0">
              <a:solidFill>
                <a:schemeClr val="dk2"/>
              </a:solidFill>
              <a:latin typeface="Questrial"/>
              <a:ea typeface="Questrial"/>
              <a:cs typeface="Questrial"/>
              <a:sym typeface="Questrial"/>
            </a:endParaRP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txBox="1">
            <a:spLocks noGrp="1"/>
          </p:cNvSpPr>
          <p:nvPr>
            <p:ph type="title"/>
          </p:nvPr>
        </p:nvSpPr>
        <p:spPr>
          <a:xfrm>
            <a:off x="1043490" y="1027663"/>
            <a:ext cx="7024744"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Questrial"/>
              <a:buNone/>
            </a:pPr>
            <a:r>
              <a:rPr lang="en-US" sz="3600" b="0" i="0" u="none" strike="noStrike" cap="none" baseline="0">
                <a:solidFill>
                  <a:schemeClr val="accent1"/>
                </a:solidFill>
                <a:latin typeface="Questrial"/>
                <a:ea typeface="Questrial"/>
                <a:cs typeface="Questrial"/>
                <a:sym typeface="Questrial"/>
              </a:rPr>
              <a:t>Limit a Thesis Statement to One or Two Sentences</a:t>
            </a:r>
          </a:p>
        </p:txBody>
      </p:sp>
      <p:sp>
        <p:nvSpPr>
          <p:cNvPr id="288" name="Shape 288"/>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pPr marL="342900" marR="0" lvl="0" indent="-279400" algn="l" rtl="0">
              <a:spcBef>
                <a:spcPts val="0"/>
              </a:spcBef>
              <a:buClr>
                <a:schemeClr val="accent1"/>
              </a:buClr>
              <a:buSzPct val="76000"/>
              <a:buFont typeface="Questrial"/>
              <a:buChar char="○"/>
            </a:pPr>
            <a:r>
              <a:rPr lang="en-US" sz="2400" b="0" i="0" u="none" strike="noStrike" cap="none" baseline="0">
                <a:solidFill>
                  <a:schemeClr val="dk2"/>
                </a:solidFill>
                <a:latin typeface="Questrial"/>
                <a:ea typeface="Questrial"/>
                <a:cs typeface="Questrial"/>
                <a:sym typeface="Questrial"/>
              </a:rPr>
              <a:t>Thesis statements are clear and straight to the point</a:t>
            </a:r>
          </a:p>
          <a:p>
            <a:pPr marL="342900" marR="0" lvl="0" indent="-279400" algn="l" rtl="0">
              <a:spcBef>
                <a:spcPts val="480"/>
              </a:spcBef>
              <a:buClr>
                <a:schemeClr val="accent1"/>
              </a:buClr>
              <a:buSzPct val="76000"/>
              <a:buFont typeface="Questrial"/>
              <a:buChar char="○"/>
            </a:pPr>
            <a:r>
              <a:rPr lang="en-US" sz="2400" b="0" i="0" u="none" strike="noStrike" cap="none" baseline="0">
                <a:solidFill>
                  <a:schemeClr val="dk2"/>
                </a:solidFill>
                <a:latin typeface="Questrial"/>
                <a:ea typeface="Questrial"/>
                <a:cs typeface="Questrial"/>
                <a:sym typeface="Questrial"/>
              </a:rPr>
              <a:t>Reader should be able to identify the topic and your position quickly.</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Austi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4629</TotalTime>
  <Words>2798</Words>
  <Application>Microsoft Office PowerPoint</Application>
  <PresentationFormat>On-screen Show (4:3)</PresentationFormat>
  <Paragraphs>233</Paragraphs>
  <Slides>55</Slides>
  <Notes>37</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55</vt:i4>
      </vt:variant>
    </vt:vector>
  </HeadingPairs>
  <TitlesOfParts>
    <vt:vector size="58" baseType="lpstr">
      <vt:lpstr>Arial</vt:lpstr>
      <vt:lpstr>Questrial</vt:lpstr>
      <vt:lpstr>Austin</vt:lpstr>
      <vt:lpstr>The Writing Process and the  AP Test</vt:lpstr>
      <vt:lpstr>Exam Description</vt:lpstr>
      <vt:lpstr>Scoring</vt:lpstr>
      <vt:lpstr> </vt:lpstr>
      <vt:lpstr>Getting it Right</vt:lpstr>
      <vt:lpstr>State Your Thesis Correctly</vt:lpstr>
      <vt:lpstr>Get the Sound Right</vt:lpstr>
      <vt:lpstr>Know Where to Place Your Thesis</vt:lpstr>
      <vt:lpstr>Limit a Thesis Statement to One or Two Sentences</vt:lpstr>
      <vt:lpstr>Know the Type, Purpose, and Audience of the Paper</vt:lpstr>
      <vt:lpstr>Keep Your Thesis Statement Narrow in Scope</vt:lpstr>
      <vt:lpstr>Follow a Rigid Structure</vt:lpstr>
      <vt:lpstr>Write Down Your Thesis</vt:lpstr>
      <vt:lpstr>Thesis “No-Nos”</vt:lpstr>
      <vt:lpstr>Your Thesis Does NOT Have to be Absolute</vt:lpstr>
      <vt:lpstr>Reminders</vt:lpstr>
      <vt:lpstr>Multiple Choice Questions</vt:lpstr>
      <vt:lpstr>Multiple Choice Questions</vt:lpstr>
      <vt:lpstr>Sample Multiple Choice Q’s</vt:lpstr>
      <vt:lpstr>1. The relationship between Hammurabi and Shamash as depicted in the image best illustrates which of the following features of ancient civilizations? </vt:lpstr>
      <vt:lpstr>2. In addition to commissioning the creation of objects such as the one shown in the image, rulers of early civilizations most commonly used which of the following activities to demonstrate their religious authority? </vt:lpstr>
      <vt:lpstr>3. Which of the following best describes the significance of legal codes to early civilizations? </vt:lpstr>
      <vt:lpstr>Answers</vt:lpstr>
      <vt:lpstr>Short Answer Question (SAQ)</vt:lpstr>
      <vt:lpstr>SAQ</vt:lpstr>
      <vt:lpstr>What should I know about the Short Answer Question (SAQ) portion of the exam?</vt:lpstr>
      <vt:lpstr>How do I answer an SAQ?</vt:lpstr>
      <vt:lpstr>Sample SAQ</vt:lpstr>
      <vt:lpstr>Sample SAQ</vt:lpstr>
      <vt:lpstr>Sample SAQ Answer</vt:lpstr>
      <vt:lpstr>The Document Based Question</vt:lpstr>
      <vt:lpstr>The Goal</vt:lpstr>
      <vt:lpstr>The Rubric</vt:lpstr>
      <vt:lpstr>Hints </vt:lpstr>
      <vt:lpstr>Thesis (1 point)</vt:lpstr>
      <vt:lpstr>Argument Development (1 point)</vt:lpstr>
      <vt:lpstr>Document Analysis: Content(1 point)</vt:lpstr>
      <vt:lpstr>Document Analysis: Analysis(1 point)</vt:lpstr>
      <vt:lpstr>Using Evidence: Contextualization(1 point)</vt:lpstr>
      <vt:lpstr>Evidence Beyond the Documents (1 point)</vt:lpstr>
      <vt:lpstr>Synthesis (1 pt)</vt:lpstr>
      <vt:lpstr>Proofread your work! </vt:lpstr>
      <vt:lpstr>Long-Essay Question (LEQ)</vt:lpstr>
      <vt:lpstr>The Rubric</vt:lpstr>
      <vt:lpstr>Hints</vt:lpstr>
      <vt:lpstr>Acceptable Thesis (1 point)</vt:lpstr>
      <vt:lpstr>Argumentation: Targeted HTS (2 points)</vt:lpstr>
      <vt:lpstr>COMPARISON Develops and supports an argument that…</vt:lpstr>
      <vt:lpstr>CAUSATION Develops and supports an argument that…</vt:lpstr>
      <vt:lpstr>CCOT Develops and supports an argument that…</vt:lpstr>
      <vt:lpstr>PERIODIZATION Develops and supports an argument that…</vt:lpstr>
      <vt:lpstr>Argumentation: Using Evidence (2 Pts)</vt:lpstr>
      <vt:lpstr>Synthesis: 1 Point</vt:lpstr>
      <vt:lpstr>Proofread your work! </vt:lpstr>
      <vt:lpstr>Sample LEQ’s (Choose 1 of 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Writing Process</dc:title>
  <dc:creator>McGee, John</dc:creator>
  <cp:lastModifiedBy>Gracia Elrick</cp:lastModifiedBy>
  <cp:revision>20</cp:revision>
  <dcterms:modified xsi:type="dcterms:W3CDTF">2016-11-04T14:52:56Z</dcterms:modified>
</cp:coreProperties>
</file>